
<file path=[Content_Types].xml><?xml version="1.0" encoding="utf-8"?>
<Types xmlns="http://schemas.openxmlformats.org/package/2006/content-types">
  <Default Extension="jpeg" ContentType="image/jpeg"/>
  <Default Extension="jpg" ContentType="image/jpg"/>
  <Default Extension="m4a" ContentType="audi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7.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8.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9.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0.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4"/>
    <p:sldMasterId id="2147483667" r:id="rId5"/>
  </p:sldMasterIdLst>
  <p:notesMasterIdLst>
    <p:notesMasterId r:id="rId22"/>
  </p:notesMasterIdLst>
  <p:handoutMasterIdLst>
    <p:handoutMasterId r:id="rId23"/>
  </p:handoutMasterIdLst>
  <p:sldIdLst>
    <p:sldId id="2143370266" r:id="rId6"/>
    <p:sldId id="2143370257" r:id="rId7"/>
    <p:sldId id="2143370259" r:id="rId8"/>
    <p:sldId id="2143370261" r:id="rId9"/>
    <p:sldId id="2143370235" r:id="rId10"/>
    <p:sldId id="2143370262" r:id="rId11"/>
    <p:sldId id="2143370226" r:id="rId12"/>
    <p:sldId id="2143370263" r:id="rId13"/>
    <p:sldId id="2143370264" r:id="rId14"/>
    <p:sldId id="2143370236" r:id="rId15"/>
    <p:sldId id="2143370255" r:id="rId16"/>
    <p:sldId id="2143370233" r:id="rId17"/>
    <p:sldId id="2143370251" r:id="rId18"/>
    <p:sldId id="2143370253" r:id="rId19"/>
    <p:sldId id="2143370254" r:id="rId20"/>
    <p:sldId id="268" r:id="rId21"/>
  </p:sldIdLst>
  <p:sldSz cx="13817600" cy="7772400"/>
  <p:notesSz cx="9601200" cy="7315200"/>
  <p:defaultTextStyle>
    <a:defPPr>
      <a:defRPr kern="0"/>
    </a:defPPr>
  </p:defaultTextStyle>
  <p:extLst>
    <p:ext uri="{EFAFB233-063F-42B5-8137-9DF3F51BA10A}">
      <p15:sldGuideLst xmlns:p15="http://schemas.microsoft.com/office/powerpoint/2012/main">
        <p15:guide id="1" orient="horz" pos="2225"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95641"/>
    <a:srgbClr val="7E8083"/>
    <a:srgbClr val="43953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2B39404-428B-480F-88E6-0A47DAF3835E}" v="29" dt="2024-05-02T20:25:14.858"/>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3" d="100"/>
          <a:sy n="93" d="100"/>
        </p:scale>
        <p:origin x="762" y="78"/>
      </p:cViewPr>
      <p:guideLst>
        <p:guide orient="horz" pos="2225"/>
        <p:guide pos="3840"/>
      </p:guideLst>
    </p:cSldViewPr>
  </p:slideViewPr>
  <p:notesTextViewPr>
    <p:cViewPr>
      <p:scale>
        <a:sx n="200" d="100"/>
        <a:sy n="2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handoutMaster" Target="handoutMasters/handoutMaster1.xml"/><Relationship Id="rId28" Type="http://schemas.microsoft.com/office/2016/11/relationships/changesInfo" Target="changesInfos/changesInfo1.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notesMaster" Target="notesMasters/notesMaster1.xml"/><Relationship Id="rId27"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Vi H. Bumgarner" userId="45778a53-843f-4d74-91da-22b9f08ac594" providerId="ADAL" clId="{22B39404-428B-480F-88E6-0A47DAF3835E}"/>
    <pc:docChg chg="undo custSel addSld delSld modSld sldOrd">
      <pc:chgData name="Vi H. Bumgarner" userId="45778a53-843f-4d74-91da-22b9f08ac594" providerId="ADAL" clId="{22B39404-428B-480F-88E6-0A47DAF3835E}" dt="2024-05-02T20:25:14.858" v="38"/>
      <pc:docMkLst>
        <pc:docMk/>
      </pc:docMkLst>
      <pc:sldChg chg="addSp modSp modTransition">
        <pc:chgData name="Vi H. Bumgarner" userId="45778a53-843f-4d74-91da-22b9f08ac594" providerId="ADAL" clId="{22B39404-428B-480F-88E6-0A47DAF3835E}" dt="2024-05-02T20:25:14.858" v="38"/>
        <pc:sldMkLst>
          <pc:docMk/>
          <pc:sldMk cId="0" sldId="268"/>
        </pc:sldMkLst>
        <pc:picChg chg="add mod">
          <ac:chgData name="Vi H. Bumgarner" userId="45778a53-843f-4d74-91da-22b9f08ac594" providerId="ADAL" clId="{22B39404-428B-480F-88E6-0A47DAF3835E}" dt="2024-05-02T20:25:14.858" v="38"/>
          <ac:picMkLst>
            <pc:docMk/>
            <pc:sldMk cId="0" sldId="268"/>
            <ac:picMk id="10" creationId="{98548303-95AA-9120-8AE2-42310D14FE2D}"/>
          </ac:picMkLst>
        </pc:picChg>
      </pc:sldChg>
      <pc:sldChg chg="addSp modSp del">
        <pc:chgData name="Vi H. Bumgarner" userId="45778a53-843f-4d74-91da-22b9f08ac594" providerId="ADAL" clId="{22B39404-428B-480F-88E6-0A47DAF3835E}" dt="2024-05-02T20:09:10.047" v="2" actId="2696"/>
        <pc:sldMkLst>
          <pc:docMk/>
          <pc:sldMk cId="3451191393" sldId="283"/>
        </pc:sldMkLst>
        <pc:picChg chg="add mod">
          <ac:chgData name="Vi H. Bumgarner" userId="45778a53-843f-4d74-91da-22b9f08ac594" providerId="ADAL" clId="{22B39404-428B-480F-88E6-0A47DAF3835E}" dt="2024-05-02T20:08:42.568" v="0"/>
          <ac:picMkLst>
            <pc:docMk/>
            <pc:sldMk cId="3451191393" sldId="283"/>
            <ac:picMk id="36" creationId="{A70FF083-CD87-AD22-BE9C-515ADAF8D613}"/>
          </ac:picMkLst>
        </pc:picChg>
      </pc:sldChg>
      <pc:sldChg chg="addSp modSp modTransition">
        <pc:chgData name="Vi H. Bumgarner" userId="45778a53-843f-4d74-91da-22b9f08ac594" providerId="ADAL" clId="{22B39404-428B-480F-88E6-0A47DAF3835E}" dt="2024-05-02T20:25:14.858" v="38"/>
        <pc:sldMkLst>
          <pc:docMk/>
          <pc:sldMk cId="3020691700" sldId="2143370226"/>
        </pc:sldMkLst>
        <pc:picChg chg="add mod">
          <ac:chgData name="Vi H. Bumgarner" userId="45778a53-843f-4d74-91da-22b9f08ac594" providerId="ADAL" clId="{22B39404-428B-480F-88E6-0A47DAF3835E}" dt="2024-05-02T20:25:14.858" v="38"/>
          <ac:picMkLst>
            <pc:docMk/>
            <pc:sldMk cId="3020691700" sldId="2143370226"/>
            <ac:picMk id="9" creationId="{63A38CCF-32F1-C7D0-D6D3-EB595015EF3D}"/>
          </ac:picMkLst>
        </pc:picChg>
      </pc:sldChg>
      <pc:sldChg chg="addSp modSp modTransition">
        <pc:chgData name="Vi H. Bumgarner" userId="45778a53-843f-4d74-91da-22b9f08ac594" providerId="ADAL" clId="{22B39404-428B-480F-88E6-0A47DAF3835E}" dt="2024-05-02T20:25:14.858" v="38"/>
        <pc:sldMkLst>
          <pc:docMk/>
          <pc:sldMk cId="2829228656" sldId="2143370233"/>
        </pc:sldMkLst>
        <pc:picChg chg="add mod">
          <ac:chgData name="Vi H. Bumgarner" userId="45778a53-843f-4d74-91da-22b9f08ac594" providerId="ADAL" clId="{22B39404-428B-480F-88E6-0A47DAF3835E}" dt="2024-05-02T20:25:14.858" v="38"/>
          <ac:picMkLst>
            <pc:docMk/>
            <pc:sldMk cId="2829228656" sldId="2143370233"/>
            <ac:picMk id="8" creationId="{1789C5B9-47B1-A4CF-47D7-F639B578EF54}"/>
          </ac:picMkLst>
        </pc:picChg>
      </pc:sldChg>
      <pc:sldChg chg="addSp delSp modSp modTransition modAnim">
        <pc:chgData name="Vi H. Bumgarner" userId="45778a53-843f-4d74-91da-22b9f08ac594" providerId="ADAL" clId="{22B39404-428B-480F-88E6-0A47DAF3835E}" dt="2024-05-02T20:25:14.858" v="38"/>
        <pc:sldMkLst>
          <pc:docMk/>
          <pc:sldMk cId="2227194625" sldId="2143370235"/>
        </pc:sldMkLst>
        <pc:picChg chg="add del mod">
          <ac:chgData name="Vi H. Bumgarner" userId="45778a53-843f-4d74-91da-22b9f08ac594" providerId="ADAL" clId="{22B39404-428B-480F-88E6-0A47DAF3835E}" dt="2024-05-02T20:16:55.817" v="37"/>
          <ac:picMkLst>
            <pc:docMk/>
            <pc:sldMk cId="2227194625" sldId="2143370235"/>
            <ac:picMk id="8" creationId="{53E9BAB9-07EC-38CC-B810-57D0AB47A747}"/>
          </ac:picMkLst>
        </pc:picChg>
        <pc:picChg chg="add mod">
          <ac:chgData name="Vi H. Bumgarner" userId="45778a53-843f-4d74-91da-22b9f08ac594" providerId="ADAL" clId="{22B39404-428B-480F-88E6-0A47DAF3835E}" dt="2024-05-02T20:25:14.858" v="38"/>
          <ac:picMkLst>
            <pc:docMk/>
            <pc:sldMk cId="2227194625" sldId="2143370235"/>
            <ac:picMk id="11" creationId="{258ECBCF-E936-A1F6-CD79-7BAE5BF179AF}"/>
          </ac:picMkLst>
        </pc:picChg>
      </pc:sldChg>
      <pc:sldChg chg="addSp modSp modTransition">
        <pc:chgData name="Vi H. Bumgarner" userId="45778a53-843f-4d74-91da-22b9f08ac594" providerId="ADAL" clId="{22B39404-428B-480F-88E6-0A47DAF3835E}" dt="2024-05-02T20:25:14.858" v="38"/>
        <pc:sldMkLst>
          <pc:docMk/>
          <pc:sldMk cId="1892711678" sldId="2143370236"/>
        </pc:sldMkLst>
        <pc:picChg chg="add mod">
          <ac:chgData name="Vi H. Bumgarner" userId="45778a53-843f-4d74-91da-22b9f08ac594" providerId="ADAL" clId="{22B39404-428B-480F-88E6-0A47DAF3835E}" dt="2024-05-02T20:25:14.858" v="38"/>
          <ac:picMkLst>
            <pc:docMk/>
            <pc:sldMk cId="1892711678" sldId="2143370236"/>
            <ac:picMk id="7" creationId="{8B157C22-AA6F-0000-BFE9-E8DC5511925B}"/>
          </ac:picMkLst>
        </pc:picChg>
      </pc:sldChg>
      <pc:sldChg chg="addSp modSp modTransition">
        <pc:chgData name="Vi H. Bumgarner" userId="45778a53-843f-4d74-91da-22b9f08ac594" providerId="ADAL" clId="{22B39404-428B-480F-88E6-0A47DAF3835E}" dt="2024-05-02T20:25:14.858" v="38"/>
        <pc:sldMkLst>
          <pc:docMk/>
          <pc:sldMk cId="337203621" sldId="2143370251"/>
        </pc:sldMkLst>
        <pc:picChg chg="add mod">
          <ac:chgData name="Vi H. Bumgarner" userId="45778a53-843f-4d74-91da-22b9f08ac594" providerId="ADAL" clId="{22B39404-428B-480F-88E6-0A47DAF3835E}" dt="2024-05-02T20:25:14.858" v="38"/>
          <ac:picMkLst>
            <pc:docMk/>
            <pc:sldMk cId="337203621" sldId="2143370251"/>
            <ac:picMk id="8" creationId="{62CF9F3A-213B-BA25-AF29-AC109D1A652C}"/>
          </ac:picMkLst>
        </pc:picChg>
      </pc:sldChg>
      <pc:sldChg chg="addSp modSp modTransition">
        <pc:chgData name="Vi H. Bumgarner" userId="45778a53-843f-4d74-91da-22b9f08ac594" providerId="ADAL" clId="{22B39404-428B-480F-88E6-0A47DAF3835E}" dt="2024-05-02T20:25:14.858" v="38"/>
        <pc:sldMkLst>
          <pc:docMk/>
          <pc:sldMk cId="748581107" sldId="2143370253"/>
        </pc:sldMkLst>
        <pc:picChg chg="add mod">
          <ac:chgData name="Vi H. Bumgarner" userId="45778a53-843f-4d74-91da-22b9f08ac594" providerId="ADAL" clId="{22B39404-428B-480F-88E6-0A47DAF3835E}" dt="2024-05-02T20:25:14.858" v="38"/>
          <ac:picMkLst>
            <pc:docMk/>
            <pc:sldMk cId="748581107" sldId="2143370253"/>
            <ac:picMk id="7" creationId="{5569F6C2-CE2A-3294-C9DA-8BB1E91D9BB4}"/>
          </ac:picMkLst>
        </pc:picChg>
      </pc:sldChg>
      <pc:sldChg chg="addSp modSp modTransition">
        <pc:chgData name="Vi H. Bumgarner" userId="45778a53-843f-4d74-91da-22b9f08ac594" providerId="ADAL" clId="{22B39404-428B-480F-88E6-0A47DAF3835E}" dt="2024-05-02T20:25:14.858" v="38"/>
        <pc:sldMkLst>
          <pc:docMk/>
          <pc:sldMk cId="2900296370" sldId="2143370254"/>
        </pc:sldMkLst>
        <pc:picChg chg="add mod">
          <ac:chgData name="Vi H. Bumgarner" userId="45778a53-843f-4d74-91da-22b9f08ac594" providerId="ADAL" clId="{22B39404-428B-480F-88E6-0A47DAF3835E}" dt="2024-05-02T20:25:14.858" v="38"/>
          <ac:picMkLst>
            <pc:docMk/>
            <pc:sldMk cId="2900296370" sldId="2143370254"/>
            <ac:picMk id="8" creationId="{CF62352E-A4CF-BBC3-7F42-D2570BEDE0DB}"/>
          </ac:picMkLst>
        </pc:picChg>
      </pc:sldChg>
      <pc:sldChg chg="addSp modSp modTransition">
        <pc:chgData name="Vi H. Bumgarner" userId="45778a53-843f-4d74-91da-22b9f08ac594" providerId="ADAL" clId="{22B39404-428B-480F-88E6-0A47DAF3835E}" dt="2024-05-02T20:25:14.858" v="38"/>
        <pc:sldMkLst>
          <pc:docMk/>
          <pc:sldMk cId="1463530269" sldId="2143370255"/>
        </pc:sldMkLst>
        <pc:picChg chg="add mod">
          <ac:chgData name="Vi H. Bumgarner" userId="45778a53-843f-4d74-91da-22b9f08ac594" providerId="ADAL" clId="{22B39404-428B-480F-88E6-0A47DAF3835E}" dt="2024-05-02T20:25:14.858" v="38"/>
          <ac:picMkLst>
            <pc:docMk/>
            <pc:sldMk cId="1463530269" sldId="2143370255"/>
            <ac:picMk id="6" creationId="{86EAF7A9-A60B-5263-A895-263D1A4D029D}"/>
          </ac:picMkLst>
        </pc:picChg>
      </pc:sldChg>
      <pc:sldChg chg="addSp delSp modSp ord modTransition modAnim">
        <pc:chgData name="Vi H. Bumgarner" userId="45778a53-843f-4d74-91da-22b9f08ac594" providerId="ADAL" clId="{22B39404-428B-480F-88E6-0A47DAF3835E}" dt="2024-05-02T20:25:14.858" v="38"/>
        <pc:sldMkLst>
          <pc:docMk/>
          <pc:sldMk cId="1162501878" sldId="2143370257"/>
        </pc:sldMkLst>
        <pc:picChg chg="add del mod">
          <ac:chgData name="Vi H. Bumgarner" userId="45778a53-843f-4d74-91da-22b9f08ac594" providerId="ADAL" clId="{22B39404-428B-480F-88E6-0A47DAF3835E}" dt="2024-05-02T20:13:57.434" v="35"/>
          <ac:picMkLst>
            <pc:docMk/>
            <pc:sldMk cId="1162501878" sldId="2143370257"/>
            <ac:picMk id="18" creationId="{2BE071AA-3BDC-664D-9718-9990A762A072}"/>
          </ac:picMkLst>
        </pc:picChg>
        <pc:picChg chg="add del mod">
          <ac:chgData name="Vi H. Bumgarner" userId="45778a53-843f-4d74-91da-22b9f08ac594" providerId="ADAL" clId="{22B39404-428B-480F-88E6-0A47DAF3835E}" dt="2024-05-02T20:16:55.817" v="37"/>
          <ac:picMkLst>
            <pc:docMk/>
            <pc:sldMk cId="1162501878" sldId="2143370257"/>
            <ac:picMk id="22" creationId="{B547A958-08BF-A459-A8CA-10CAF1DF6916}"/>
          </ac:picMkLst>
        </pc:picChg>
        <pc:picChg chg="add mod">
          <ac:chgData name="Vi H. Bumgarner" userId="45778a53-843f-4d74-91da-22b9f08ac594" providerId="ADAL" clId="{22B39404-428B-480F-88E6-0A47DAF3835E}" dt="2024-05-02T20:25:14.858" v="38"/>
          <ac:picMkLst>
            <pc:docMk/>
            <pc:sldMk cId="1162501878" sldId="2143370257"/>
            <ac:picMk id="24" creationId="{78B2B9A3-55A8-A4B4-E734-B68AC7408159}"/>
          </ac:picMkLst>
        </pc:picChg>
      </pc:sldChg>
      <pc:sldChg chg="addSp delSp modSp modTransition modAnim">
        <pc:chgData name="Vi H. Bumgarner" userId="45778a53-843f-4d74-91da-22b9f08ac594" providerId="ADAL" clId="{22B39404-428B-480F-88E6-0A47DAF3835E}" dt="2024-05-02T20:25:14.858" v="38"/>
        <pc:sldMkLst>
          <pc:docMk/>
          <pc:sldMk cId="2039004217" sldId="2143370259"/>
        </pc:sldMkLst>
        <pc:picChg chg="add del mod">
          <ac:chgData name="Vi H. Bumgarner" userId="45778a53-843f-4d74-91da-22b9f08ac594" providerId="ADAL" clId="{22B39404-428B-480F-88E6-0A47DAF3835E}" dt="2024-05-02T20:16:55.817" v="37"/>
          <ac:picMkLst>
            <pc:docMk/>
            <pc:sldMk cId="2039004217" sldId="2143370259"/>
            <ac:picMk id="7" creationId="{2E058701-31F6-8493-441D-E0AF81588523}"/>
          </ac:picMkLst>
        </pc:picChg>
        <pc:picChg chg="add mod">
          <ac:chgData name="Vi H. Bumgarner" userId="45778a53-843f-4d74-91da-22b9f08ac594" providerId="ADAL" clId="{22B39404-428B-480F-88E6-0A47DAF3835E}" dt="2024-05-02T20:25:14.858" v="38"/>
          <ac:picMkLst>
            <pc:docMk/>
            <pc:sldMk cId="2039004217" sldId="2143370259"/>
            <ac:picMk id="10" creationId="{99DB7FF1-DD6A-D4F5-21F6-22E9A055F9A4}"/>
          </ac:picMkLst>
        </pc:picChg>
      </pc:sldChg>
      <pc:sldChg chg="addSp delSp modSp modTransition modAnim">
        <pc:chgData name="Vi H. Bumgarner" userId="45778a53-843f-4d74-91da-22b9f08ac594" providerId="ADAL" clId="{22B39404-428B-480F-88E6-0A47DAF3835E}" dt="2024-05-02T20:25:14.858" v="38"/>
        <pc:sldMkLst>
          <pc:docMk/>
          <pc:sldMk cId="2905691961" sldId="2143370261"/>
        </pc:sldMkLst>
        <pc:picChg chg="add del mod">
          <ac:chgData name="Vi H. Bumgarner" userId="45778a53-843f-4d74-91da-22b9f08ac594" providerId="ADAL" clId="{22B39404-428B-480F-88E6-0A47DAF3835E}" dt="2024-05-02T20:16:55.817" v="37"/>
          <ac:picMkLst>
            <pc:docMk/>
            <pc:sldMk cId="2905691961" sldId="2143370261"/>
            <ac:picMk id="10" creationId="{2FC6F063-7007-A20A-A0E2-F848F4591953}"/>
          </ac:picMkLst>
        </pc:picChg>
        <pc:picChg chg="add mod">
          <ac:chgData name="Vi H. Bumgarner" userId="45778a53-843f-4d74-91da-22b9f08ac594" providerId="ADAL" clId="{22B39404-428B-480F-88E6-0A47DAF3835E}" dt="2024-05-02T20:25:14.858" v="38"/>
          <ac:picMkLst>
            <pc:docMk/>
            <pc:sldMk cId="2905691961" sldId="2143370261"/>
            <ac:picMk id="12" creationId="{604853BE-9851-65F0-2053-A2827F0F9F0C}"/>
          </ac:picMkLst>
        </pc:picChg>
      </pc:sldChg>
      <pc:sldChg chg="addSp delSp modSp modTransition modAnim">
        <pc:chgData name="Vi H. Bumgarner" userId="45778a53-843f-4d74-91da-22b9f08ac594" providerId="ADAL" clId="{22B39404-428B-480F-88E6-0A47DAF3835E}" dt="2024-05-02T20:25:14.858" v="38"/>
        <pc:sldMkLst>
          <pc:docMk/>
          <pc:sldMk cId="792110909" sldId="2143370262"/>
        </pc:sldMkLst>
        <pc:picChg chg="add del mod">
          <ac:chgData name="Vi H. Bumgarner" userId="45778a53-843f-4d74-91da-22b9f08ac594" providerId="ADAL" clId="{22B39404-428B-480F-88E6-0A47DAF3835E}" dt="2024-05-02T20:16:55.817" v="37"/>
          <ac:picMkLst>
            <pc:docMk/>
            <pc:sldMk cId="792110909" sldId="2143370262"/>
            <ac:picMk id="8" creationId="{35BF9111-8868-9313-1BD4-EBF392407F12}"/>
          </ac:picMkLst>
        </pc:picChg>
        <pc:picChg chg="add mod">
          <ac:chgData name="Vi H. Bumgarner" userId="45778a53-843f-4d74-91da-22b9f08ac594" providerId="ADAL" clId="{22B39404-428B-480F-88E6-0A47DAF3835E}" dt="2024-05-02T20:25:14.858" v="38"/>
          <ac:picMkLst>
            <pc:docMk/>
            <pc:sldMk cId="792110909" sldId="2143370262"/>
            <ac:picMk id="10" creationId="{79808912-140F-B8E3-65D8-B7B927F589DC}"/>
          </ac:picMkLst>
        </pc:picChg>
      </pc:sldChg>
      <pc:sldChg chg="addSp modSp modTransition">
        <pc:chgData name="Vi H. Bumgarner" userId="45778a53-843f-4d74-91da-22b9f08ac594" providerId="ADAL" clId="{22B39404-428B-480F-88E6-0A47DAF3835E}" dt="2024-05-02T20:25:14.858" v="38"/>
        <pc:sldMkLst>
          <pc:docMk/>
          <pc:sldMk cId="1208173681" sldId="2143370263"/>
        </pc:sldMkLst>
        <pc:picChg chg="add mod">
          <ac:chgData name="Vi H. Bumgarner" userId="45778a53-843f-4d74-91da-22b9f08ac594" providerId="ADAL" clId="{22B39404-428B-480F-88E6-0A47DAF3835E}" dt="2024-05-02T20:25:14.858" v="38"/>
          <ac:picMkLst>
            <pc:docMk/>
            <pc:sldMk cId="1208173681" sldId="2143370263"/>
            <ac:picMk id="8" creationId="{0D986DD0-DA7A-682C-C84E-1C44016E6194}"/>
          </ac:picMkLst>
        </pc:picChg>
      </pc:sldChg>
      <pc:sldChg chg="addSp modSp modTransition">
        <pc:chgData name="Vi H. Bumgarner" userId="45778a53-843f-4d74-91da-22b9f08ac594" providerId="ADAL" clId="{22B39404-428B-480F-88E6-0A47DAF3835E}" dt="2024-05-02T20:25:14.858" v="38"/>
        <pc:sldMkLst>
          <pc:docMk/>
          <pc:sldMk cId="2040707360" sldId="2143370264"/>
        </pc:sldMkLst>
        <pc:picChg chg="add mod">
          <ac:chgData name="Vi H. Bumgarner" userId="45778a53-843f-4d74-91da-22b9f08ac594" providerId="ADAL" clId="{22B39404-428B-480F-88E6-0A47DAF3835E}" dt="2024-05-02T20:25:14.858" v="38"/>
          <ac:picMkLst>
            <pc:docMk/>
            <pc:sldMk cId="2040707360" sldId="2143370264"/>
            <ac:picMk id="8" creationId="{E1EAA501-5B22-2BCE-3264-C4FAA7D76B51}"/>
          </ac:picMkLst>
        </pc:picChg>
      </pc:sldChg>
      <pc:sldChg chg="addSp delSp modSp add del mod modTransition delAnim modAnim">
        <pc:chgData name="Vi H. Bumgarner" userId="45778a53-843f-4d74-91da-22b9f08ac594" providerId="ADAL" clId="{22B39404-428B-480F-88E6-0A47DAF3835E}" dt="2024-05-02T20:12:24.030" v="30" actId="47"/>
        <pc:sldMkLst>
          <pc:docMk/>
          <pc:sldMk cId="1937267141" sldId="2143370265"/>
        </pc:sldMkLst>
        <pc:spChg chg="add mod">
          <ac:chgData name="Vi H. Bumgarner" userId="45778a53-843f-4d74-91da-22b9f08ac594" providerId="ADAL" clId="{22B39404-428B-480F-88E6-0A47DAF3835E}" dt="2024-05-02T20:11:50.560" v="22"/>
          <ac:spMkLst>
            <pc:docMk/>
            <pc:sldMk cId="1937267141" sldId="2143370265"/>
            <ac:spMk id="19" creationId="{E1FDE996-5434-8DDE-EFE1-44B578D2CD0F}"/>
          </ac:spMkLst>
        </pc:spChg>
        <pc:picChg chg="add del mod">
          <ac:chgData name="Vi H. Bumgarner" userId="45778a53-843f-4d74-91da-22b9f08ac594" providerId="ADAL" clId="{22B39404-428B-480F-88E6-0A47DAF3835E}" dt="2024-05-02T20:10:55.644" v="15" actId="21"/>
          <ac:picMkLst>
            <pc:docMk/>
            <pc:sldMk cId="1937267141" sldId="2143370265"/>
            <ac:picMk id="5" creationId="{A414DAF5-F3D8-3A09-F8C4-96F7C63D9D31}"/>
          </ac:picMkLst>
        </pc:picChg>
        <pc:picChg chg="del">
          <ac:chgData name="Vi H. Bumgarner" userId="45778a53-843f-4d74-91da-22b9f08ac594" providerId="ADAL" clId="{22B39404-428B-480F-88E6-0A47DAF3835E}" dt="2024-05-02T20:09:14.837" v="3"/>
          <ac:picMkLst>
            <pc:docMk/>
            <pc:sldMk cId="1937267141" sldId="2143370265"/>
            <ac:picMk id="36" creationId="{A70FF083-CD87-AD22-BE9C-515ADAF8D613}"/>
          </ac:picMkLst>
        </pc:picChg>
      </pc:sldChg>
      <pc:sldChg chg="addSp delSp modSp new mod modTransition modAnim modNotesTx">
        <pc:chgData name="Vi H. Bumgarner" userId="45778a53-843f-4d74-91da-22b9f08ac594" providerId="ADAL" clId="{22B39404-428B-480F-88E6-0A47DAF3835E}" dt="2024-05-02T20:25:14.858" v="38"/>
        <pc:sldMkLst>
          <pc:docMk/>
          <pc:sldMk cId="889411593" sldId="2143370266"/>
        </pc:sldMkLst>
        <pc:spChg chg="del">
          <ac:chgData name="Vi H. Bumgarner" userId="45778a53-843f-4d74-91da-22b9f08ac594" providerId="ADAL" clId="{22B39404-428B-480F-88E6-0A47DAF3835E}" dt="2024-05-02T20:11:29.098" v="20" actId="21"/>
          <ac:spMkLst>
            <pc:docMk/>
            <pc:sldMk cId="889411593" sldId="2143370266"/>
            <ac:spMk id="2" creationId="{4C4E69C9-0FA9-808B-0920-5F8B5B12D5D4}"/>
          </ac:spMkLst>
        </pc:spChg>
        <pc:spChg chg="add mod">
          <ac:chgData name="Vi H. Bumgarner" userId="45778a53-843f-4d74-91da-22b9f08ac594" providerId="ADAL" clId="{22B39404-428B-480F-88E6-0A47DAF3835E}" dt="2024-05-02T20:10:15.108" v="10"/>
          <ac:spMkLst>
            <pc:docMk/>
            <pc:sldMk cId="889411593" sldId="2143370266"/>
            <ac:spMk id="3" creationId="{51C93BFF-1DF6-2818-9C09-7D4CF37EE0EF}"/>
          </ac:spMkLst>
        </pc:spChg>
        <pc:spChg chg="add mod">
          <ac:chgData name="Vi H. Bumgarner" userId="45778a53-843f-4d74-91da-22b9f08ac594" providerId="ADAL" clId="{22B39404-428B-480F-88E6-0A47DAF3835E}" dt="2024-05-02T20:10:23.299" v="11"/>
          <ac:spMkLst>
            <pc:docMk/>
            <pc:sldMk cId="889411593" sldId="2143370266"/>
            <ac:spMk id="4" creationId="{6D2DF7A4-99B3-81FC-B3D5-A7B805F996F0}"/>
          </ac:spMkLst>
        </pc:spChg>
        <pc:spChg chg="add mod">
          <ac:chgData name="Vi H. Bumgarner" userId="45778a53-843f-4d74-91da-22b9f08ac594" providerId="ADAL" clId="{22B39404-428B-480F-88E6-0A47DAF3835E}" dt="2024-05-02T20:10:28.317" v="12"/>
          <ac:spMkLst>
            <pc:docMk/>
            <pc:sldMk cId="889411593" sldId="2143370266"/>
            <ac:spMk id="5" creationId="{981758F4-95B5-E4B2-9013-87EB679F2474}"/>
          </ac:spMkLst>
        </pc:spChg>
        <pc:spChg chg="add mod">
          <ac:chgData name="Vi H. Bumgarner" userId="45778a53-843f-4d74-91da-22b9f08ac594" providerId="ADAL" clId="{22B39404-428B-480F-88E6-0A47DAF3835E}" dt="2024-05-02T20:10:34.544" v="13"/>
          <ac:spMkLst>
            <pc:docMk/>
            <pc:sldMk cId="889411593" sldId="2143370266"/>
            <ac:spMk id="6" creationId="{C8A8D7E3-712C-62B1-2B3A-A1BE112B2127}"/>
          </ac:spMkLst>
        </pc:spChg>
        <pc:spChg chg="add mod">
          <ac:chgData name="Vi H. Bumgarner" userId="45778a53-843f-4d74-91da-22b9f08ac594" providerId="ADAL" clId="{22B39404-428B-480F-88E6-0A47DAF3835E}" dt="2024-05-02T20:10:45.675" v="14"/>
          <ac:spMkLst>
            <pc:docMk/>
            <pc:sldMk cId="889411593" sldId="2143370266"/>
            <ac:spMk id="7" creationId="{6C2962D6-623B-8BA8-124A-11E2F404DF24}"/>
          </ac:spMkLst>
        </pc:spChg>
        <pc:spChg chg="add mod">
          <ac:chgData name="Vi H. Bumgarner" userId="45778a53-843f-4d74-91da-22b9f08ac594" providerId="ADAL" clId="{22B39404-428B-480F-88E6-0A47DAF3835E}" dt="2024-05-02T20:11:42.554" v="21"/>
          <ac:spMkLst>
            <pc:docMk/>
            <pc:sldMk cId="889411593" sldId="2143370266"/>
            <ac:spMk id="9" creationId="{F845BD49-38B1-3E3D-E937-5DF077A97DEE}"/>
          </ac:spMkLst>
        </pc:spChg>
        <pc:spChg chg="add mod">
          <ac:chgData name="Vi H. Bumgarner" userId="45778a53-843f-4d74-91da-22b9f08ac594" providerId="ADAL" clId="{22B39404-428B-480F-88E6-0A47DAF3835E}" dt="2024-05-02T20:12:30.507" v="31" actId="1076"/>
          <ac:spMkLst>
            <pc:docMk/>
            <pc:sldMk cId="889411593" sldId="2143370266"/>
            <ac:spMk id="10" creationId="{642CD7B1-7B43-B286-BD69-62EE95D8BDDC}"/>
          </ac:spMkLst>
        </pc:spChg>
        <pc:spChg chg="add mod">
          <ac:chgData name="Vi H. Bumgarner" userId="45778a53-843f-4d74-91da-22b9f08ac594" providerId="ADAL" clId="{22B39404-428B-480F-88E6-0A47DAF3835E}" dt="2024-05-02T20:11:58.553" v="24"/>
          <ac:spMkLst>
            <pc:docMk/>
            <pc:sldMk cId="889411593" sldId="2143370266"/>
            <ac:spMk id="11" creationId="{073C0DAF-FEDE-C090-23A8-D80907F04F50}"/>
          </ac:spMkLst>
        </pc:spChg>
        <pc:spChg chg="add mod">
          <ac:chgData name="Vi H. Bumgarner" userId="45778a53-843f-4d74-91da-22b9f08ac594" providerId="ADAL" clId="{22B39404-428B-480F-88E6-0A47DAF3835E}" dt="2024-05-02T20:12:03.619" v="25"/>
          <ac:spMkLst>
            <pc:docMk/>
            <pc:sldMk cId="889411593" sldId="2143370266"/>
            <ac:spMk id="12" creationId="{61DB5CE3-2866-68BF-87BE-E23B02D5D4F1}"/>
          </ac:spMkLst>
        </pc:spChg>
        <pc:spChg chg="add mod">
          <ac:chgData name="Vi H. Bumgarner" userId="45778a53-843f-4d74-91da-22b9f08ac594" providerId="ADAL" clId="{22B39404-428B-480F-88E6-0A47DAF3835E}" dt="2024-05-02T20:12:08.004" v="26"/>
          <ac:spMkLst>
            <pc:docMk/>
            <pc:sldMk cId="889411593" sldId="2143370266"/>
            <ac:spMk id="13" creationId="{002286D2-02DC-7EFD-9221-A9EB199F3C0C}"/>
          </ac:spMkLst>
        </pc:spChg>
        <pc:picChg chg="add mod">
          <ac:chgData name="Vi H. Bumgarner" userId="45778a53-843f-4d74-91da-22b9f08ac594" providerId="ADAL" clId="{22B39404-428B-480F-88E6-0A47DAF3835E}" dt="2024-05-02T20:11:26.596" v="19" actId="1076"/>
          <ac:picMkLst>
            <pc:docMk/>
            <pc:sldMk cId="889411593" sldId="2143370266"/>
            <ac:picMk id="8" creationId="{3246E185-E31D-4569-7A26-C6E8E87418AB}"/>
          </ac:picMkLst>
        </pc:picChg>
        <pc:picChg chg="add del mod">
          <ac:chgData name="Vi H. Bumgarner" userId="45778a53-843f-4d74-91da-22b9f08ac594" providerId="ADAL" clId="{22B39404-428B-480F-88E6-0A47DAF3835E}" dt="2024-05-02T20:12:47.734" v="33"/>
          <ac:picMkLst>
            <pc:docMk/>
            <pc:sldMk cId="889411593" sldId="2143370266"/>
            <ac:picMk id="16" creationId="{401E65D3-6648-56F0-4CB4-B78CCC61A1F3}"/>
          </ac:picMkLst>
        </pc:picChg>
        <pc:picChg chg="add del mod">
          <ac:chgData name="Vi H. Bumgarner" userId="45778a53-843f-4d74-91da-22b9f08ac594" providerId="ADAL" clId="{22B39404-428B-480F-88E6-0A47DAF3835E}" dt="2024-05-02T20:13:57.434" v="35"/>
          <ac:picMkLst>
            <pc:docMk/>
            <pc:sldMk cId="889411593" sldId="2143370266"/>
            <ac:picMk id="21" creationId="{1A0D047E-84E6-094C-3B06-005E93EE16B5}"/>
          </ac:picMkLst>
        </pc:picChg>
        <pc:picChg chg="add del mod">
          <ac:chgData name="Vi H. Bumgarner" userId="45778a53-843f-4d74-91da-22b9f08ac594" providerId="ADAL" clId="{22B39404-428B-480F-88E6-0A47DAF3835E}" dt="2024-05-02T20:16:55.817" v="37"/>
          <ac:picMkLst>
            <pc:docMk/>
            <pc:sldMk cId="889411593" sldId="2143370266"/>
            <ac:picMk id="24" creationId="{837567CC-CD42-20B8-54E7-8D5779A5BDCB}"/>
          </ac:picMkLst>
        </pc:picChg>
        <pc:picChg chg="add mod">
          <ac:chgData name="Vi H. Bumgarner" userId="45778a53-843f-4d74-91da-22b9f08ac594" providerId="ADAL" clId="{22B39404-428B-480F-88E6-0A47DAF3835E}" dt="2024-05-02T20:25:14.858" v="38"/>
          <ac:picMkLst>
            <pc:docMk/>
            <pc:sldMk cId="889411593" sldId="2143370266"/>
            <ac:picMk id="27" creationId="{0DEAE0CF-13B9-D35E-4B8E-E7D61D52815E}"/>
          </ac:picMkLst>
        </pc:picChg>
      </pc:sldChg>
    </pc:docChg>
  </pc:docChgLst>
</pc:chgInfo>
</file>

<file path=ppt/diagrams/_rels/data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svg"/><Relationship Id="rId1" Type="http://schemas.openxmlformats.org/officeDocument/2006/relationships/image" Target="../media/image8.png"/><Relationship Id="rId4" Type="http://schemas.openxmlformats.org/officeDocument/2006/relationships/image" Target="../media/image11.svg"/></Relationships>
</file>

<file path=ppt/diagrams/_rels/data3.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image" Target="../media/image14.png"/><Relationship Id="rId7" Type="http://schemas.openxmlformats.org/officeDocument/2006/relationships/image" Target="../media/image18.png"/><Relationship Id="rId12" Type="http://schemas.openxmlformats.org/officeDocument/2006/relationships/image" Target="../media/image23.svg"/><Relationship Id="rId2" Type="http://schemas.openxmlformats.org/officeDocument/2006/relationships/image" Target="../media/image13.svg"/><Relationship Id="rId1" Type="http://schemas.openxmlformats.org/officeDocument/2006/relationships/image" Target="../media/image12.png"/><Relationship Id="rId6" Type="http://schemas.openxmlformats.org/officeDocument/2006/relationships/image" Target="../media/image17.svg"/><Relationship Id="rId11" Type="http://schemas.openxmlformats.org/officeDocument/2006/relationships/image" Target="../media/image22.png"/><Relationship Id="rId5" Type="http://schemas.openxmlformats.org/officeDocument/2006/relationships/image" Target="../media/image16.png"/><Relationship Id="rId10" Type="http://schemas.openxmlformats.org/officeDocument/2006/relationships/image" Target="../media/image21.svg"/><Relationship Id="rId4" Type="http://schemas.openxmlformats.org/officeDocument/2006/relationships/image" Target="../media/image15.svg"/><Relationship Id="rId9" Type="http://schemas.openxmlformats.org/officeDocument/2006/relationships/image" Target="../media/image20.png"/></Relationships>
</file>

<file path=ppt/diagrams/_rels/data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svg"/><Relationship Id="rId1" Type="http://schemas.openxmlformats.org/officeDocument/2006/relationships/image" Target="../media/image24.png"/><Relationship Id="rId6" Type="http://schemas.openxmlformats.org/officeDocument/2006/relationships/image" Target="../media/image29.svg"/><Relationship Id="rId5" Type="http://schemas.openxmlformats.org/officeDocument/2006/relationships/image" Target="../media/image28.png"/><Relationship Id="rId4" Type="http://schemas.openxmlformats.org/officeDocument/2006/relationships/image" Target="../media/image27.svg"/></Relationships>
</file>

<file path=ppt/diagrams/_rels/drawing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svg"/><Relationship Id="rId1" Type="http://schemas.openxmlformats.org/officeDocument/2006/relationships/image" Target="../media/image8.png"/><Relationship Id="rId4" Type="http://schemas.openxmlformats.org/officeDocument/2006/relationships/image" Target="../media/image11.svg"/></Relationships>
</file>

<file path=ppt/diagrams/_rels/drawing3.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image" Target="../media/image14.png"/><Relationship Id="rId7" Type="http://schemas.openxmlformats.org/officeDocument/2006/relationships/image" Target="../media/image18.png"/><Relationship Id="rId12" Type="http://schemas.openxmlformats.org/officeDocument/2006/relationships/image" Target="../media/image23.svg"/><Relationship Id="rId2" Type="http://schemas.openxmlformats.org/officeDocument/2006/relationships/image" Target="../media/image13.svg"/><Relationship Id="rId1" Type="http://schemas.openxmlformats.org/officeDocument/2006/relationships/image" Target="../media/image12.png"/><Relationship Id="rId6" Type="http://schemas.openxmlformats.org/officeDocument/2006/relationships/image" Target="../media/image17.svg"/><Relationship Id="rId11" Type="http://schemas.openxmlformats.org/officeDocument/2006/relationships/image" Target="../media/image22.png"/><Relationship Id="rId5" Type="http://schemas.openxmlformats.org/officeDocument/2006/relationships/image" Target="../media/image16.png"/><Relationship Id="rId10" Type="http://schemas.openxmlformats.org/officeDocument/2006/relationships/image" Target="../media/image21.svg"/><Relationship Id="rId4" Type="http://schemas.openxmlformats.org/officeDocument/2006/relationships/image" Target="../media/image15.svg"/><Relationship Id="rId9" Type="http://schemas.openxmlformats.org/officeDocument/2006/relationships/image" Target="../media/image20.png"/></Relationships>
</file>

<file path=ppt/diagrams/_rels/drawing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svg"/><Relationship Id="rId1" Type="http://schemas.openxmlformats.org/officeDocument/2006/relationships/image" Target="../media/image24.png"/><Relationship Id="rId6" Type="http://schemas.openxmlformats.org/officeDocument/2006/relationships/image" Target="../media/image29.svg"/><Relationship Id="rId5" Type="http://schemas.openxmlformats.org/officeDocument/2006/relationships/image" Target="../media/image28.png"/><Relationship Id="rId4" Type="http://schemas.openxmlformats.org/officeDocument/2006/relationships/image" Target="../media/image27.svg"/></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bg_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a:alpha val="0"/>
      </a:schemeClr>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3A62A94-6EF7-4432-B249-F1312A472339}" type="doc">
      <dgm:prSet loTypeId="urn:microsoft.com/office/officeart/2005/8/layout/default" loCatId="list" qsTypeId="urn:microsoft.com/office/officeart/2005/8/quickstyle/simple1" qsCatId="simple" csTypeId="urn:microsoft.com/office/officeart/2005/8/colors/colorful5" csCatId="colorful"/>
      <dgm:spPr/>
      <dgm:t>
        <a:bodyPr/>
        <a:lstStyle/>
        <a:p>
          <a:endParaRPr lang="en-US"/>
        </a:p>
      </dgm:t>
    </dgm:pt>
    <dgm:pt modelId="{AD99671D-1F27-4A3D-96F7-ABD91439D05C}">
      <dgm:prSet/>
      <dgm:spPr/>
      <dgm:t>
        <a:bodyPr/>
        <a:lstStyle/>
        <a:p>
          <a:r>
            <a:rPr lang="en-US" b="1"/>
            <a:t>ENROLL IN THE FOLLOWING BENEFITS:</a:t>
          </a:r>
          <a:endParaRPr lang="en-US"/>
        </a:p>
      </dgm:t>
    </dgm:pt>
    <dgm:pt modelId="{850F2B6A-236D-42FE-A181-E57B321EFF5E}" type="parTrans" cxnId="{F315F576-1CAC-4F22-B6DD-76611FD8FB10}">
      <dgm:prSet/>
      <dgm:spPr/>
      <dgm:t>
        <a:bodyPr/>
        <a:lstStyle/>
        <a:p>
          <a:endParaRPr lang="en-US"/>
        </a:p>
      </dgm:t>
    </dgm:pt>
    <dgm:pt modelId="{78F5D875-2320-4901-808E-B99039BF86AB}" type="sibTrans" cxnId="{F315F576-1CAC-4F22-B6DD-76611FD8FB10}">
      <dgm:prSet/>
      <dgm:spPr/>
      <dgm:t>
        <a:bodyPr/>
        <a:lstStyle/>
        <a:p>
          <a:endParaRPr lang="en-US"/>
        </a:p>
      </dgm:t>
    </dgm:pt>
    <dgm:pt modelId="{905D949D-3CFD-4F96-BC39-5E10DBE178D2}">
      <dgm:prSet/>
      <dgm:spPr/>
      <dgm:t>
        <a:bodyPr/>
        <a:lstStyle/>
        <a:p>
          <a:r>
            <a:rPr lang="en-US" b="1"/>
            <a:t>HEALTH</a:t>
          </a:r>
          <a:endParaRPr lang="en-US"/>
        </a:p>
      </dgm:t>
    </dgm:pt>
    <dgm:pt modelId="{8A9FE231-E3DF-4961-95CF-2AD527A755ED}" type="parTrans" cxnId="{B8F1757A-D288-4780-B25B-A41BAB5C3293}">
      <dgm:prSet/>
      <dgm:spPr/>
      <dgm:t>
        <a:bodyPr/>
        <a:lstStyle/>
        <a:p>
          <a:endParaRPr lang="en-US"/>
        </a:p>
      </dgm:t>
    </dgm:pt>
    <dgm:pt modelId="{4E0DEBA9-3681-49DD-AEF1-43F801F0EE0C}" type="sibTrans" cxnId="{B8F1757A-D288-4780-B25B-A41BAB5C3293}">
      <dgm:prSet/>
      <dgm:spPr/>
      <dgm:t>
        <a:bodyPr/>
        <a:lstStyle/>
        <a:p>
          <a:endParaRPr lang="en-US"/>
        </a:p>
      </dgm:t>
    </dgm:pt>
    <dgm:pt modelId="{3E75F790-F3E4-4A51-AFEE-CA75D6302966}">
      <dgm:prSet/>
      <dgm:spPr/>
      <dgm:t>
        <a:bodyPr/>
        <a:lstStyle/>
        <a:p>
          <a:r>
            <a:rPr lang="en-US" b="1"/>
            <a:t>DENTAL</a:t>
          </a:r>
          <a:endParaRPr lang="en-US"/>
        </a:p>
      </dgm:t>
    </dgm:pt>
    <dgm:pt modelId="{F3B2BE10-C3E7-4644-BFC0-45D906CCC5AA}" type="parTrans" cxnId="{9D5B4608-33B4-4F6D-85AE-249B379E2D20}">
      <dgm:prSet/>
      <dgm:spPr/>
      <dgm:t>
        <a:bodyPr/>
        <a:lstStyle/>
        <a:p>
          <a:endParaRPr lang="en-US"/>
        </a:p>
      </dgm:t>
    </dgm:pt>
    <dgm:pt modelId="{B6C6AA04-F90A-4EA8-955F-88E9209A8FEC}" type="sibTrans" cxnId="{9D5B4608-33B4-4F6D-85AE-249B379E2D20}">
      <dgm:prSet/>
      <dgm:spPr/>
      <dgm:t>
        <a:bodyPr/>
        <a:lstStyle/>
        <a:p>
          <a:endParaRPr lang="en-US"/>
        </a:p>
      </dgm:t>
    </dgm:pt>
    <dgm:pt modelId="{0C57BEA7-91E3-4FE2-8847-7F3C86FE46B0}">
      <dgm:prSet/>
      <dgm:spPr/>
      <dgm:t>
        <a:bodyPr/>
        <a:lstStyle/>
        <a:p>
          <a:r>
            <a:rPr lang="en-US" b="1"/>
            <a:t>VISION</a:t>
          </a:r>
          <a:endParaRPr lang="en-US"/>
        </a:p>
      </dgm:t>
    </dgm:pt>
    <dgm:pt modelId="{17536B86-AFAE-406C-BDD4-51A536449F2C}" type="parTrans" cxnId="{E7784536-06F0-4AE7-9294-51F02B534BC8}">
      <dgm:prSet/>
      <dgm:spPr/>
      <dgm:t>
        <a:bodyPr/>
        <a:lstStyle/>
        <a:p>
          <a:endParaRPr lang="en-US"/>
        </a:p>
      </dgm:t>
    </dgm:pt>
    <dgm:pt modelId="{CA70F3B3-AC5D-4C2B-A95C-4785C1446C0F}" type="sibTrans" cxnId="{E7784536-06F0-4AE7-9294-51F02B534BC8}">
      <dgm:prSet/>
      <dgm:spPr/>
      <dgm:t>
        <a:bodyPr/>
        <a:lstStyle/>
        <a:p>
          <a:endParaRPr lang="en-US"/>
        </a:p>
      </dgm:t>
    </dgm:pt>
    <dgm:pt modelId="{8DE883E9-E024-493D-9CB4-B4960376A265}">
      <dgm:prSet/>
      <dgm:spPr/>
      <dgm:t>
        <a:bodyPr/>
        <a:lstStyle/>
        <a:p>
          <a:r>
            <a:rPr lang="en-US" b="1"/>
            <a:t>FLEXIBLE SPENDING ACCOUNT</a:t>
          </a:r>
          <a:endParaRPr lang="en-US"/>
        </a:p>
      </dgm:t>
    </dgm:pt>
    <dgm:pt modelId="{679862EA-5371-4E9B-A07D-93B264A89BFE}" type="parTrans" cxnId="{A0F3CA63-188B-40BD-87D9-BBD539A318B2}">
      <dgm:prSet/>
      <dgm:spPr/>
      <dgm:t>
        <a:bodyPr/>
        <a:lstStyle/>
        <a:p>
          <a:endParaRPr lang="en-US"/>
        </a:p>
      </dgm:t>
    </dgm:pt>
    <dgm:pt modelId="{5FB38910-14C9-47CC-8A6E-12685CD82A55}" type="sibTrans" cxnId="{A0F3CA63-188B-40BD-87D9-BBD539A318B2}">
      <dgm:prSet/>
      <dgm:spPr/>
      <dgm:t>
        <a:bodyPr/>
        <a:lstStyle/>
        <a:p>
          <a:endParaRPr lang="en-US"/>
        </a:p>
      </dgm:t>
    </dgm:pt>
    <dgm:pt modelId="{9BD26FBC-84BC-4492-B024-D9A0B9C96867}">
      <dgm:prSet/>
      <dgm:spPr/>
      <dgm:t>
        <a:bodyPr/>
        <a:lstStyle/>
        <a:p>
          <a:r>
            <a:rPr lang="en-US" b="1"/>
            <a:t>DEPENDENT CARE SPENDING ACCOUNT</a:t>
          </a:r>
          <a:endParaRPr lang="en-US"/>
        </a:p>
      </dgm:t>
    </dgm:pt>
    <dgm:pt modelId="{A442ECB3-54D7-457A-B0A3-2D52CF0ACB99}" type="parTrans" cxnId="{833FF153-AD6A-4CCF-A51F-B9A6210A3D53}">
      <dgm:prSet/>
      <dgm:spPr/>
      <dgm:t>
        <a:bodyPr/>
        <a:lstStyle/>
        <a:p>
          <a:endParaRPr lang="en-US"/>
        </a:p>
      </dgm:t>
    </dgm:pt>
    <dgm:pt modelId="{52BA3614-B791-4B54-8BCF-7BF6CDEE198D}" type="sibTrans" cxnId="{833FF153-AD6A-4CCF-A51F-B9A6210A3D53}">
      <dgm:prSet/>
      <dgm:spPr/>
      <dgm:t>
        <a:bodyPr/>
        <a:lstStyle/>
        <a:p>
          <a:endParaRPr lang="en-US"/>
        </a:p>
      </dgm:t>
    </dgm:pt>
    <dgm:pt modelId="{EDB34C35-8E9A-4C3C-890E-8D3AE0452ADE}">
      <dgm:prSet/>
      <dgm:spPr/>
      <dgm:t>
        <a:bodyPr/>
        <a:lstStyle/>
        <a:p>
          <a:r>
            <a:rPr lang="en-US" b="1"/>
            <a:t>LIFE INSURANCE</a:t>
          </a:r>
          <a:endParaRPr lang="en-US"/>
        </a:p>
      </dgm:t>
    </dgm:pt>
    <dgm:pt modelId="{D95C0023-8BFF-4540-8606-5FCFFCB327DF}" type="parTrans" cxnId="{AFEC2A60-DD5A-4F3A-B31D-F1DA7CB4A5CD}">
      <dgm:prSet/>
      <dgm:spPr/>
      <dgm:t>
        <a:bodyPr/>
        <a:lstStyle/>
        <a:p>
          <a:endParaRPr lang="en-US"/>
        </a:p>
      </dgm:t>
    </dgm:pt>
    <dgm:pt modelId="{C2FB153D-C694-475F-A8BF-4D5FF569FCA9}" type="sibTrans" cxnId="{AFEC2A60-DD5A-4F3A-B31D-F1DA7CB4A5CD}">
      <dgm:prSet/>
      <dgm:spPr/>
      <dgm:t>
        <a:bodyPr/>
        <a:lstStyle/>
        <a:p>
          <a:endParaRPr lang="en-US"/>
        </a:p>
      </dgm:t>
    </dgm:pt>
    <dgm:pt modelId="{F5C8BEC5-7435-459E-93C3-AC71F1A83D63}">
      <dgm:prSet/>
      <dgm:spPr/>
      <dgm:t>
        <a:bodyPr/>
        <a:lstStyle/>
        <a:p>
          <a:r>
            <a:rPr lang="en-US" b="1"/>
            <a:t>AFLAC</a:t>
          </a:r>
          <a:endParaRPr lang="en-US"/>
        </a:p>
      </dgm:t>
    </dgm:pt>
    <dgm:pt modelId="{6FB95DF7-CC6E-4C8C-8E7C-AE79DD79B050}" type="parTrans" cxnId="{C271A8C0-BFB1-460F-862C-869A85229CAE}">
      <dgm:prSet/>
      <dgm:spPr/>
      <dgm:t>
        <a:bodyPr/>
        <a:lstStyle/>
        <a:p>
          <a:endParaRPr lang="en-US"/>
        </a:p>
      </dgm:t>
    </dgm:pt>
    <dgm:pt modelId="{7ED79736-F593-450D-9020-8F0243E47097}" type="sibTrans" cxnId="{C271A8C0-BFB1-460F-862C-869A85229CAE}">
      <dgm:prSet/>
      <dgm:spPr/>
      <dgm:t>
        <a:bodyPr/>
        <a:lstStyle/>
        <a:p>
          <a:endParaRPr lang="en-US"/>
        </a:p>
      </dgm:t>
    </dgm:pt>
    <dgm:pt modelId="{CDBFC47F-8001-4CE6-A2BD-4FDD05C82FFE}">
      <dgm:prSet/>
      <dgm:spPr/>
      <dgm:t>
        <a:bodyPr/>
        <a:lstStyle/>
        <a:p>
          <a:r>
            <a:rPr lang="en-US" b="1"/>
            <a:t>METLIFE</a:t>
          </a:r>
          <a:endParaRPr lang="en-US"/>
        </a:p>
      </dgm:t>
    </dgm:pt>
    <dgm:pt modelId="{E3EAA713-39B4-4F28-ACC3-1DAA9BFBF7BC}" type="parTrans" cxnId="{0A87C400-C74C-4D4A-BD30-7888F84EA118}">
      <dgm:prSet/>
      <dgm:spPr/>
      <dgm:t>
        <a:bodyPr/>
        <a:lstStyle/>
        <a:p>
          <a:endParaRPr lang="en-US"/>
        </a:p>
      </dgm:t>
    </dgm:pt>
    <dgm:pt modelId="{8E35476A-1089-434D-8104-1CBD6D58B62D}" type="sibTrans" cxnId="{0A87C400-C74C-4D4A-BD30-7888F84EA118}">
      <dgm:prSet/>
      <dgm:spPr/>
      <dgm:t>
        <a:bodyPr/>
        <a:lstStyle/>
        <a:p>
          <a:endParaRPr lang="en-US"/>
        </a:p>
      </dgm:t>
    </dgm:pt>
    <dgm:pt modelId="{EFBB1F83-79BF-4BC4-A853-D98B0B298BE4}" type="pres">
      <dgm:prSet presAssocID="{13A62A94-6EF7-4432-B249-F1312A472339}" presName="diagram" presStyleCnt="0">
        <dgm:presLayoutVars>
          <dgm:dir/>
          <dgm:resizeHandles val="exact"/>
        </dgm:presLayoutVars>
      </dgm:prSet>
      <dgm:spPr/>
    </dgm:pt>
    <dgm:pt modelId="{0833214F-FA91-429C-81EF-BC1F06D541E6}" type="pres">
      <dgm:prSet presAssocID="{AD99671D-1F27-4A3D-96F7-ABD91439D05C}" presName="node" presStyleLbl="node1" presStyleIdx="0" presStyleCnt="9">
        <dgm:presLayoutVars>
          <dgm:bulletEnabled val="1"/>
        </dgm:presLayoutVars>
      </dgm:prSet>
      <dgm:spPr/>
    </dgm:pt>
    <dgm:pt modelId="{84359050-0E90-498A-BBBC-A747C09C36C5}" type="pres">
      <dgm:prSet presAssocID="{78F5D875-2320-4901-808E-B99039BF86AB}" presName="sibTrans" presStyleCnt="0"/>
      <dgm:spPr/>
    </dgm:pt>
    <dgm:pt modelId="{20F5D873-1A04-4B15-A4A4-3493A74F94C3}" type="pres">
      <dgm:prSet presAssocID="{905D949D-3CFD-4F96-BC39-5E10DBE178D2}" presName="node" presStyleLbl="node1" presStyleIdx="1" presStyleCnt="9">
        <dgm:presLayoutVars>
          <dgm:bulletEnabled val="1"/>
        </dgm:presLayoutVars>
      </dgm:prSet>
      <dgm:spPr/>
    </dgm:pt>
    <dgm:pt modelId="{B1CC546E-5B7E-4EB5-9587-FA5BB89F5C45}" type="pres">
      <dgm:prSet presAssocID="{4E0DEBA9-3681-49DD-AEF1-43F801F0EE0C}" presName="sibTrans" presStyleCnt="0"/>
      <dgm:spPr/>
    </dgm:pt>
    <dgm:pt modelId="{C58C9278-877B-4719-B43C-9A06FB149200}" type="pres">
      <dgm:prSet presAssocID="{3E75F790-F3E4-4A51-AFEE-CA75D6302966}" presName="node" presStyleLbl="node1" presStyleIdx="2" presStyleCnt="9">
        <dgm:presLayoutVars>
          <dgm:bulletEnabled val="1"/>
        </dgm:presLayoutVars>
      </dgm:prSet>
      <dgm:spPr/>
    </dgm:pt>
    <dgm:pt modelId="{48564610-9934-4AC9-8819-567F6FA25CCD}" type="pres">
      <dgm:prSet presAssocID="{B6C6AA04-F90A-4EA8-955F-88E9209A8FEC}" presName="sibTrans" presStyleCnt="0"/>
      <dgm:spPr/>
    </dgm:pt>
    <dgm:pt modelId="{5BE17DF3-B561-4BB1-96BE-33A17AE5CBE9}" type="pres">
      <dgm:prSet presAssocID="{0C57BEA7-91E3-4FE2-8847-7F3C86FE46B0}" presName="node" presStyleLbl="node1" presStyleIdx="3" presStyleCnt="9">
        <dgm:presLayoutVars>
          <dgm:bulletEnabled val="1"/>
        </dgm:presLayoutVars>
      </dgm:prSet>
      <dgm:spPr/>
    </dgm:pt>
    <dgm:pt modelId="{7F89E54D-4AF9-46C5-B5EF-6029EABBAA1A}" type="pres">
      <dgm:prSet presAssocID="{CA70F3B3-AC5D-4C2B-A95C-4785C1446C0F}" presName="sibTrans" presStyleCnt="0"/>
      <dgm:spPr/>
    </dgm:pt>
    <dgm:pt modelId="{860AF547-A86B-4BA0-8546-E0163E36A63A}" type="pres">
      <dgm:prSet presAssocID="{8DE883E9-E024-493D-9CB4-B4960376A265}" presName="node" presStyleLbl="node1" presStyleIdx="4" presStyleCnt="9">
        <dgm:presLayoutVars>
          <dgm:bulletEnabled val="1"/>
        </dgm:presLayoutVars>
      </dgm:prSet>
      <dgm:spPr/>
    </dgm:pt>
    <dgm:pt modelId="{138CE433-232E-4644-B0B1-9A15CABFA9EA}" type="pres">
      <dgm:prSet presAssocID="{5FB38910-14C9-47CC-8A6E-12685CD82A55}" presName="sibTrans" presStyleCnt="0"/>
      <dgm:spPr/>
    </dgm:pt>
    <dgm:pt modelId="{B385CF21-0693-440C-B445-1CAC066739FD}" type="pres">
      <dgm:prSet presAssocID="{9BD26FBC-84BC-4492-B024-D9A0B9C96867}" presName="node" presStyleLbl="node1" presStyleIdx="5" presStyleCnt="9">
        <dgm:presLayoutVars>
          <dgm:bulletEnabled val="1"/>
        </dgm:presLayoutVars>
      </dgm:prSet>
      <dgm:spPr/>
    </dgm:pt>
    <dgm:pt modelId="{A8A26DEB-06E3-41B8-9D5B-1013E2B01523}" type="pres">
      <dgm:prSet presAssocID="{52BA3614-B791-4B54-8BCF-7BF6CDEE198D}" presName="sibTrans" presStyleCnt="0"/>
      <dgm:spPr/>
    </dgm:pt>
    <dgm:pt modelId="{C3D0F3BE-6BF1-400D-B3FF-ED4AF515FFFB}" type="pres">
      <dgm:prSet presAssocID="{EDB34C35-8E9A-4C3C-890E-8D3AE0452ADE}" presName="node" presStyleLbl="node1" presStyleIdx="6" presStyleCnt="9">
        <dgm:presLayoutVars>
          <dgm:bulletEnabled val="1"/>
        </dgm:presLayoutVars>
      </dgm:prSet>
      <dgm:spPr/>
    </dgm:pt>
    <dgm:pt modelId="{3A96FB74-F224-49BC-A7A4-CA3C6EB39E42}" type="pres">
      <dgm:prSet presAssocID="{C2FB153D-C694-475F-A8BF-4D5FF569FCA9}" presName="sibTrans" presStyleCnt="0"/>
      <dgm:spPr/>
    </dgm:pt>
    <dgm:pt modelId="{58C56C3A-D790-4583-99BC-5A56C7739203}" type="pres">
      <dgm:prSet presAssocID="{F5C8BEC5-7435-459E-93C3-AC71F1A83D63}" presName="node" presStyleLbl="node1" presStyleIdx="7" presStyleCnt="9">
        <dgm:presLayoutVars>
          <dgm:bulletEnabled val="1"/>
        </dgm:presLayoutVars>
      </dgm:prSet>
      <dgm:spPr/>
    </dgm:pt>
    <dgm:pt modelId="{923EA4CA-E6E2-46CE-8B28-4681FA55CBEA}" type="pres">
      <dgm:prSet presAssocID="{7ED79736-F593-450D-9020-8F0243E47097}" presName="sibTrans" presStyleCnt="0"/>
      <dgm:spPr/>
    </dgm:pt>
    <dgm:pt modelId="{A70A42F8-3BAA-4118-817C-61D11C9B96A2}" type="pres">
      <dgm:prSet presAssocID="{CDBFC47F-8001-4CE6-A2BD-4FDD05C82FFE}" presName="node" presStyleLbl="node1" presStyleIdx="8" presStyleCnt="9">
        <dgm:presLayoutVars>
          <dgm:bulletEnabled val="1"/>
        </dgm:presLayoutVars>
      </dgm:prSet>
      <dgm:spPr/>
    </dgm:pt>
  </dgm:ptLst>
  <dgm:cxnLst>
    <dgm:cxn modelId="{0A87C400-C74C-4D4A-BD30-7888F84EA118}" srcId="{13A62A94-6EF7-4432-B249-F1312A472339}" destId="{CDBFC47F-8001-4CE6-A2BD-4FDD05C82FFE}" srcOrd="8" destOrd="0" parTransId="{E3EAA713-39B4-4F28-ACC3-1DAA9BFBF7BC}" sibTransId="{8E35476A-1089-434D-8104-1CBD6D58B62D}"/>
    <dgm:cxn modelId="{9D5B4608-33B4-4F6D-85AE-249B379E2D20}" srcId="{13A62A94-6EF7-4432-B249-F1312A472339}" destId="{3E75F790-F3E4-4A51-AFEE-CA75D6302966}" srcOrd="2" destOrd="0" parTransId="{F3B2BE10-C3E7-4644-BFC0-45D906CCC5AA}" sibTransId="{B6C6AA04-F90A-4EA8-955F-88E9209A8FEC}"/>
    <dgm:cxn modelId="{B2F6B81D-E848-41E2-89B3-F3538B1F6AC9}" type="presOf" srcId="{AD99671D-1F27-4A3D-96F7-ABD91439D05C}" destId="{0833214F-FA91-429C-81EF-BC1F06D541E6}" srcOrd="0" destOrd="0" presId="urn:microsoft.com/office/officeart/2005/8/layout/default"/>
    <dgm:cxn modelId="{5E7EF62C-6A7A-4AE3-87C4-6D7F6C2A9EB0}" type="presOf" srcId="{0C57BEA7-91E3-4FE2-8847-7F3C86FE46B0}" destId="{5BE17DF3-B561-4BB1-96BE-33A17AE5CBE9}" srcOrd="0" destOrd="0" presId="urn:microsoft.com/office/officeart/2005/8/layout/default"/>
    <dgm:cxn modelId="{1A2F2F33-E2EB-49FE-9453-4B330F285C3C}" type="presOf" srcId="{F5C8BEC5-7435-459E-93C3-AC71F1A83D63}" destId="{58C56C3A-D790-4583-99BC-5A56C7739203}" srcOrd="0" destOrd="0" presId="urn:microsoft.com/office/officeart/2005/8/layout/default"/>
    <dgm:cxn modelId="{E7784536-06F0-4AE7-9294-51F02B534BC8}" srcId="{13A62A94-6EF7-4432-B249-F1312A472339}" destId="{0C57BEA7-91E3-4FE2-8847-7F3C86FE46B0}" srcOrd="3" destOrd="0" parTransId="{17536B86-AFAE-406C-BDD4-51A536449F2C}" sibTransId="{CA70F3B3-AC5D-4C2B-A95C-4785C1446C0F}"/>
    <dgm:cxn modelId="{2EB2E85E-5C8C-44F2-829C-5A47685A4DBE}" type="presOf" srcId="{CDBFC47F-8001-4CE6-A2BD-4FDD05C82FFE}" destId="{A70A42F8-3BAA-4118-817C-61D11C9B96A2}" srcOrd="0" destOrd="0" presId="urn:microsoft.com/office/officeart/2005/8/layout/default"/>
    <dgm:cxn modelId="{AFEC2A60-DD5A-4F3A-B31D-F1DA7CB4A5CD}" srcId="{13A62A94-6EF7-4432-B249-F1312A472339}" destId="{EDB34C35-8E9A-4C3C-890E-8D3AE0452ADE}" srcOrd="6" destOrd="0" parTransId="{D95C0023-8BFF-4540-8606-5FCFFCB327DF}" sibTransId="{C2FB153D-C694-475F-A8BF-4D5FF569FCA9}"/>
    <dgm:cxn modelId="{663D0541-FAC4-4D4E-81F6-2DB3DAED97E1}" type="presOf" srcId="{9BD26FBC-84BC-4492-B024-D9A0B9C96867}" destId="{B385CF21-0693-440C-B445-1CAC066739FD}" srcOrd="0" destOrd="0" presId="urn:microsoft.com/office/officeart/2005/8/layout/default"/>
    <dgm:cxn modelId="{30192943-0F39-4633-932F-291D587A3A93}" type="presOf" srcId="{905D949D-3CFD-4F96-BC39-5E10DBE178D2}" destId="{20F5D873-1A04-4B15-A4A4-3493A74F94C3}" srcOrd="0" destOrd="0" presId="urn:microsoft.com/office/officeart/2005/8/layout/default"/>
    <dgm:cxn modelId="{A0F3CA63-188B-40BD-87D9-BBD539A318B2}" srcId="{13A62A94-6EF7-4432-B249-F1312A472339}" destId="{8DE883E9-E024-493D-9CB4-B4960376A265}" srcOrd="4" destOrd="0" parTransId="{679862EA-5371-4E9B-A07D-93B264A89BFE}" sibTransId="{5FB38910-14C9-47CC-8A6E-12685CD82A55}"/>
    <dgm:cxn modelId="{833FF153-AD6A-4CCF-A51F-B9A6210A3D53}" srcId="{13A62A94-6EF7-4432-B249-F1312A472339}" destId="{9BD26FBC-84BC-4492-B024-D9A0B9C96867}" srcOrd="5" destOrd="0" parTransId="{A442ECB3-54D7-457A-B0A3-2D52CF0ACB99}" sibTransId="{52BA3614-B791-4B54-8BCF-7BF6CDEE198D}"/>
    <dgm:cxn modelId="{F315F576-1CAC-4F22-B6DD-76611FD8FB10}" srcId="{13A62A94-6EF7-4432-B249-F1312A472339}" destId="{AD99671D-1F27-4A3D-96F7-ABD91439D05C}" srcOrd="0" destOrd="0" parTransId="{850F2B6A-236D-42FE-A181-E57B321EFF5E}" sibTransId="{78F5D875-2320-4901-808E-B99039BF86AB}"/>
    <dgm:cxn modelId="{B8F1757A-D288-4780-B25B-A41BAB5C3293}" srcId="{13A62A94-6EF7-4432-B249-F1312A472339}" destId="{905D949D-3CFD-4F96-BC39-5E10DBE178D2}" srcOrd="1" destOrd="0" parTransId="{8A9FE231-E3DF-4961-95CF-2AD527A755ED}" sibTransId="{4E0DEBA9-3681-49DD-AEF1-43F801F0EE0C}"/>
    <dgm:cxn modelId="{1DE33094-5AC9-4DFD-A311-A723FFA366AB}" type="presOf" srcId="{13A62A94-6EF7-4432-B249-F1312A472339}" destId="{EFBB1F83-79BF-4BC4-A853-D98B0B298BE4}" srcOrd="0" destOrd="0" presId="urn:microsoft.com/office/officeart/2005/8/layout/default"/>
    <dgm:cxn modelId="{4D0B5FB1-6347-4ADE-973A-24B61CBEEE89}" type="presOf" srcId="{3E75F790-F3E4-4A51-AFEE-CA75D6302966}" destId="{C58C9278-877B-4719-B43C-9A06FB149200}" srcOrd="0" destOrd="0" presId="urn:microsoft.com/office/officeart/2005/8/layout/default"/>
    <dgm:cxn modelId="{C271A8C0-BFB1-460F-862C-869A85229CAE}" srcId="{13A62A94-6EF7-4432-B249-F1312A472339}" destId="{F5C8BEC5-7435-459E-93C3-AC71F1A83D63}" srcOrd="7" destOrd="0" parTransId="{6FB95DF7-CC6E-4C8C-8E7C-AE79DD79B050}" sibTransId="{7ED79736-F593-450D-9020-8F0243E47097}"/>
    <dgm:cxn modelId="{49D604C3-1284-412D-A269-D022A2CDC304}" type="presOf" srcId="{8DE883E9-E024-493D-9CB4-B4960376A265}" destId="{860AF547-A86B-4BA0-8546-E0163E36A63A}" srcOrd="0" destOrd="0" presId="urn:microsoft.com/office/officeart/2005/8/layout/default"/>
    <dgm:cxn modelId="{E85AFDF9-EFAD-4F5B-9E64-3BCDD29C5AFA}" type="presOf" srcId="{EDB34C35-8E9A-4C3C-890E-8D3AE0452ADE}" destId="{C3D0F3BE-6BF1-400D-B3FF-ED4AF515FFFB}" srcOrd="0" destOrd="0" presId="urn:microsoft.com/office/officeart/2005/8/layout/default"/>
    <dgm:cxn modelId="{E564A04D-AD06-43F1-A796-B60E62C0773B}" type="presParOf" srcId="{EFBB1F83-79BF-4BC4-A853-D98B0B298BE4}" destId="{0833214F-FA91-429C-81EF-BC1F06D541E6}" srcOrd="0" destOrd="0" presId="urn:microsoft.com/office/officeart/2005/8/layout/default"/>
    <dgm:cxn modelId="{38041EAB-E10B-45BA-9BE3-8F3B46B887F8}" type="presParOf" srcId="{EFBB1F83-79BF-4BC4-A853-D98B0B298BE4}" destId="{84359050-0E90-498A-BBBC-A747C09C36C5}" srcOrd="1" destOrd="0" presId="urn:microsoft.com/office/officeart/2005/8/layout/default"/>
    <dgm:cxn modelId="{AA40AA76-7AA1-4B8C-A9AE-17B2E07672F5}" type="presParOf" srcId="{EFBB1F83-79BF-4BC4-A853-D98B0B298BE4}" destId="{20F5D873-1A04-4B15-A4A4-3493A74F94C3}" srcOrd="2" destOrd="0" presId="urn:microsoft.com/office/officeart/2005/8/layout/default"/>
    <dgm:cxn modelId="{1AD06996-15FC-4F12-8811-F6598A36B9D2}" type="presParOf" srcId="{EFBB1F83-79BF-4BC4-A853-D98B0B298BE4}" destId="{B1CC546E-5B7E-4EB5-9587-FA5BB89F5C45}" srcOrd="3" destOrd="0" presId="urn:microsoft.com/office/officeart/2005/8/layout/default"/>
    <dgm:cxn modelId="{B6E39F11-98FB-4BE4-A850-E316C4B85835}" type="presParOf" srcId="{EFBB1F83-79BF-4BC4-A853-D98B0B298BE4}" destId="{C58C9278-877B-4719-B43C-9A06FB149200}" srcOrd="4" destOrd="0" presId="urn:microsoft.com/office/officeart/2005/8/layout/default"/>
    <dgm:cxn modelId="{CB0C2C9F-B162-41E4-AD83-15BA08865CAA}" type="presParOf" srcId="{EFBB1F83-79BF-4BC4-A853-D98B0B298BE4}" destId="{48564610-9934-4AC9-8819-567F6FA25CCD}" srcOrd="5" destOrd="0" presId="urn:microsoft.com/office/officeart/2005/8/layout/default"/>
    <dgm:cxn modelId="{0B1898FC-B713-4137-A428-FAC324812212}" type="presParOf" srcId="{EFBB1F83-79BF-4BC4-A853-D98B0B298BE4}" destId="{5BE17DF3-B561-4BB1-96BE-33A17AE5CBE9}" srcOrd="6" destOrd="0" presId="urn:microsoft.com/office/officeart/2005/8/layout/default"/>
    <dgm:cxn modelId="{069DEFD0-428D-4F13-8D03-0B91E197539A}" type="presParOf" srcId="{EFBB1F83-79BF-4BC4-A853-D98B0B298BE4}" destId="{7F89E54D-4AF9-46C5-B5EF-6029EABBAA1A}" srcOrd="7" destOrd="0" presId="urn:microsoft.com/office/officeart/2005/8/layout/default"/>
    <dgm:cxn modelId="{C3315133-BB0E-4F21-806C-76F4212135E3}" type="presParOf" srcId="{EFBB1F83-79BF-4BC4-A853-D98B0B298BE4}" destId="{860AF547-A86B-4BA0-8546-E0163E36A63A}" srcOrd="8" destOrd="0" presId="urn:microsoft.com/office/officeart/2005/8/layout/default"/>
    <dgm:cxn modelId="{74814E17-EBBC-4F02-8AB8-855120660C80}" type="presParOf" srcId="{EFBB1F83-79BF-4BC4-A853-D98B0B298BE4}" destId="{138CE433-232E-4644-B0B1-9A15CABFA9EA}" srcOrd="9" destOrd="0" presId="urn:microsoft.com/office/officeart/2005/8/layout/default"/>
    <dgm:cxn modelId="{97A058A3-09FC-47DB-9CFC-D78B0BFD76DD}" type="presParOf" srcId="{EFBB1F83-79BF-4BC4-A853-D98B0B298BE4}" destId="{B385CF21-0693-440C-B445-1CAC066739FD}" srcOrd="10" destOrd="0" presId="urn:microsoft.com/office/officeart/2005/8/layout/default"/>
    <dgm:cxn modelId="{339BEE41-DC11-4DD1-BDC2-6C3F2789670B}" type="presParOf" srcId="{EFBB1F83-79BF-4BC4-A853-D98B0B298BE4}" destId="{A8A26DEB-06E3-41B8-9D5B-1013E2B01523}" srcOrd="11" destOrd="0" presId="urn:microsoft.com/office/officeart/2005/8/layout/default"/>
    <dgm:cxn modelId="{E45BC7F0-3B46-426F-A73D-E063DE460AB5}" type="presParOf" srcId="{EFBB1F83-79BF-4BC4-A853-D98B0B298BE4}" destId="{C3D0F3BE-6BF1-400D-B3FF-ED4AF515FFFB}" srcOrd="12" destOrd="0" presId="urn:microsoft.com/office/officeart/2005/8/layout/default"/>
    <dgm:cxn modelId="{4C2DAC3E-CCED-4C09-89B7-19C618F92B96}" type="presParOf" srcId="{EFBB1F83-79BF-4BC4-A853-D98B0B298BE4}" destId="{3A96FB74-F224-49BC-A7A4-CA3C6EB39E42}" srcOrd="13" destOrd="0" presId="urn:microsoft.com/office/officeart/2005/8/layout/default"/>
    <dgm:cxn modelId="{E08CDD42-B650-40F9-935E-4FB0030D1EAD}" type="presParOf" srcId="{EFBB1F83-79BF-4BC4-A853-D98B0B298BE4}" destId="{58C56C3A-D790-4583-99BC-5A56C7739203}" srcOrd="14" destOrd="0" presId="urn:microsoft.com/office/officeart/2005/8/layout/default"/>
    <dgm:cxn modelId="{9266B56F-7508-4DF0-B2F5-D0F3B41A63E6}" type="presParOf" srcId="{EFBB1F83-79BF-4BC4-A853-D98B0B298BE4}" destId="{923EA4CA-E6E2-46CE-8B28-4681FA55CBEA}" srcOrd="15" destOrd="0" presId="urn:microsoft.com/office/officeart/2005/8/layout/default"/>
    <dgm:cxn modelId="{1D1107B0-BFFE-4372-942B-6F9CE9E6EE10}" type="presParOf" srcId="{EFBB1F83-79BF-4BC4-A853-D98B0B298BE4}" destId="{A70A42F8-3BAA-4118-817C-61D11C9B96A2}" srcOrd="16" destOrd="0" presId="urn:microsoft.com/office/officeart/2005/8/layout/default"/>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90F63FF-6C48-4784-8BAE-03EF967B11E7}" type="doc">
      <dgm:prSet loTypeId="urn:microsoft.com/office/officeart/2018/2/layout/IconLabelDescriptionList" loCatId="icon" qsTypeId="urn:microsoft.com/office/officeart/2005/8/quickstyle/simple1" qsCatId="simple" csTypeId="urn:microsoft.com/office/officeart/2018/5/colors/Iconchunking_neutralbg_accent0_3" csCatId="mainScheme" phldr="1"/>
      <dgm:spPr/>
      <dgm:t>
        <a:bodyPr/>
        <a:lstStyle/>
        <a:p>
          <a:endParaRPr lang="en-US"/>
        </a:p>
      </dgm:t>
    </dgm:pt>
    <dgm:pt modelId="{3529B381-464C-428E-99FD-8888B1C2EC67}">
      <dgm:prSet phldrT="[Text]"/>
      <dgm:spPr/>
      <dgm:t>
        <a:bodyPr/>
        <a:lstStyle/>
        <a:p>
          <a:pPr>
            <a:lnSpc>
              <a:spcPct val="100000"/>
            </a:lnSpc>
            <a:defRPr b="1"/>
          </a:pPr>
          <a:r>
            <a:rPr lang="en-US"/>
            <a:t>EMPLOYEES</a:t>
          </a:r>
        </a:p>
      </dgm:t>
    </dgm:pt>
    <dgm:pt modelId="{4AA27729-BE69-4D7C-A3F0-848A23D86C9B}" type="parTrans" cxnId="{7B4E1B73-CE9F-4363-B9F5-6BFDBA59DCD7}">
      <dgm:prSet/>
      <dgm:spPr/>
      <dgm:t>
        <a:bodyPr/>
        <a:lstStyle/>
        <a:p>
          <a:endParaRPr lang="en-US"/>
        </a:p>
      </dgm:t>
    </dgm:pt>
    <dgm:pt modelId="{EB0A2727-9312-4F81-8579-7879F459D1B6}" type="sibTrans" cxnId="{7B4E1B73-CE9F-4363-B9F5-6BFDBA59DCD7}">
      <dgm:prSet/>
      <dgm:spPr/>
      <dgm:t>
        <a:bodyPr/>
        <a:lstStyle/>
        <a:p>
          <a:endParaRPr lang="en-US"/>
        </a:p>
      </dgm:t>
    </dgm:pt>
    <dgm:pt modelId="{0F0B59AF-0E3C-4498-8D0C-756D1B09EFAA}">
      <dgm:prSet phldrT="[Text]"/>
      <dgm:spPr/>
      <dgm:t>
        <a:bodyPr/>
        <a:lstStyle/>
        <a:p>
          <a:pPr>
            <a:lnSpc>
              <a:spcPct val="100000"/>
            </a:lnSpc>
          </a:pPr>
          <a:r>
            <a:rPr lang="en-US"/>
            <a:t>FACULTY &amp; STAFF</a:t>
          </a:r>
        </a:p>
      </dgm:t>
    </dgm:pt>
    <dgm:pt modelId="{C32CBA62-C461-49D9-B106-9DE9C15666AF}" type="parTrans" cxnId="{A0B74BA3-B176-4A49-A28F-9B0D9E60E3DA}">
      <dgm:prSet/>
      <dgm:spPr/>
      <dgm:t>
        <a:bodyPr/>
        <a:lstStyle/>
        <a:p>
          <a:endParaRPr lang="en-US"/>
        </a:p>
      </dgm:t>
    </dgm:pt>
    <dgm:pt modelId="{1745B321-F4D6-4AD1-BC8A-C8EE06E3DD4C}" type="sibTrans" cxnId="{A0B74BA3-B176-4A49-A28F-9B0D9E60E3DA}">
      <dgm:prSet/>
      <dgm:spPr/>
      <dgm:t>
        <a:bodyPr/>
        <a:lstStyle/>
        <a:p>
          <a:endParaRPr lang="en-US"/>
        </a:p>
      </dgm:t>
    </dgm:pt>
    <dgm:pt modelId="{F38A937D-50D4-4E6F-99ED-46BDEDC4D422}">
      <dgm:prSet phldrT="[Text]"/>
      <dgm:spPr/>
      <dgm:t>
        <a:bodyPr/>
        <a:lstStyle/>
        <a:p>
          <a:pPr>
            <a:lnSpc>
              <a:spcPct val="100000"/>
            </a:lnSpc>
          </a:pPr>
          <a:r>
            <a:rPr lang="en-US"/>
            <a:t>FULL-TIME BENEFIT ELIGIBLE</a:t>
          </a:r>
        </a:p>
      </dgm:t>
    </dgm:pt>
    <dgm:pt modelId="{3A8E8922-0E8E-441F-BBB3-DA2A21C59305}" type="parTrans" cxnId="{3D199C2E-8B99-4085-B6A8-5CB5AC9B0250}">
      <dgm:prSet/>
      <dgm:spPr/>
      <dgm:t>
        <a:bodyPr/>
        <a:lstStyle/>
        <a:p>
          <a:endParaRPr lang="en-US"/>
        </a:p>
      </dgm:t>
    </dgm:pt>
    <dgm:pt modelId="{652B3B64-0B86-488B-B58B-182FE36E12A9}" type="sibTrans" cxnId="{3D199C2E-8B99-4085-B6A8-5CB5AC9B0250}">
      <dgm:prSet/>
      <dgm:spPr/>
      <dgm:t>
        <a:bodyPr/>
        <a:lstStyle/>
        <a:p>
          <a:endParaRPr lang="en-US"/>
        </a:p>
      </dgm:t>
    </dgm:pt>
    <dgm:pt modelId="{33BD79BF-F000-438C-8926-0BF2651FE7AF}">
      <dgm:prSet phldrT="[Text]"/>
      <dgm:spPr/>
      <dgm:t>
        <a:bodyPr/>
        <a:lstStyle/>
        <a:p>
          <a:pPr>
            <a:lnSpc>
              <a:spcPct val="100000"/>
            </a:lnSpc>
            <a:defRPr b="1"/>
          </a:pPr>
          <a:r>
            <a:rPr lang="en-US"/>
            <a:t>EMPLOYEE’S DEPENDENT(S)</a:t>
          </a:r>
        </a:p>
      </dgm:t>
    </dgm:pt>
    <dgm:pt modelId="{0D9326E4-0AA3-4983-96FA-D8A3479CC18B}" type="parTrans" cxnId="{B29B605E-762C-4608-AC42-19E9CBE815C0}">
      <dgm:prSet/>
      <dgm:spPr/>
      <dgm:t>
        <a:bodyPr/>
        <a:lstStyle/>
        <a:p>
          <a:endParaRPr lang="en-US"/>
        </a:p>
      </dgm:t>
    </dgm:pt>
    <dgm:pt modelId="{9D8927DD-1C6A-48CF-834A-404505451D66}" type="sibTrans" cxnId="{B29B605E-762C-4608-AC42-19E9CBE815C0}">
      <dgm:prSet/>
      <dgm:spPr/>
      <dgm:t>
        <a:bodyPr/>
        <a:lstStyle/>
        <a:p>
          <a:endParaRPr lang="en-US"/>
        </a:p>
      </dgm:t>
    </dgm:pt>
    <dgm:pt modelId="{216E3133-127A-47A6-B10A-5EB39F72EF5E}">
      <dgm:prSet phldrT="[Text]"/>
      <dgm:spPr/>
      <dgm:t>
        <a:bodyPr/>
        <a:lstStyle/>
        <a:p>
          <a:pPr>
            <a:lnSpc>
              <a:spcPct val="100000"/>
            </a:lnSpc>
          </a:pPr>
          <a:r>
            <a:rPr lang="en-US"/>
            <a:t>SPOUSE OR DOMESTIC PARTNER (AFFIDAVIT REQUIRED)</a:t>
          </a:r>
        </a:p>
      </dgm:t>
    </dgm:pt>
    <dgm:pt modelId="{6CFE7B90-2C74-4823-9AAC-EF6D10D4B33A}" type="parTrans" cxnId="{C940553F-A7D4-4B89-BF37-E8071D2E8C55}">
      <dgm:prSet/>
      <dgm:spPr/>
      <dgm:t>
        <a:bodyPr/>
        <a:lstStyle/>
        <a:p>
          <a:endParaRPr lang="en-US"/>
        </a:p>
      </dgm:t>
    </dgm:pt>
    <dgm:pt modelId="{B764DB4E-980F-4FFA-BECD-0465533E471D}" type="sibTrans" cxnId="{C940553F-A7D4-4B89-BF37-E8071D2E8C55}">
      <dgm:prSet/>
      <dgm:spPr/>
      <dgm:t>
        <a:bodyPr/>
        <a:lstStyle/>
        <a:p>
          <a:endParaRPr lang="en-US"/>
        </a:p>
      </dgm:t>
    </dgm:pt>
    <dgm:pt modelId="{740DD9C6-8E55-47A0-98E0-C0035ACFF13C}">
      <dgm:prSet phldrT="[Text]"/>
      <dgm:spPr/>
      <dgm:t>
        <a:bodyPr/>
        <a:lstStyle/>
        <a:p>
          <a:pPr>
            <a:lnSpc>
              <a:spcPct val="100000"/>
            </a:lnSpc>
          </a:pPr>
          <a:r>
            <a:rPr lang="en-US"/>
            <a:t>DEPENDENT CHILDREN</a:t>
          </a:r>
        </a:p>
      </dgm:t>
    </dgm:pt>
    <dgm:pt modelId="{BB5A4CDB-E6B2-46FE-AE6B-1CBED20929BA}" type="parTrans" cxnId="{76356E39-8878-4482-B42E-B85AC82A34F1}">
      <dgm:prSet/>
      <dgm:spPr/>
      <dgm:t>
        <a:bodyPr/>
        <a:lstStyle/>
        <a:p>
          <a:endParaRPr lang="en-US"/>
        </a:p>
      </dgm:t>
    </dgm:pt>
    <dgm:pt modelId="{590982D0-CD2C-45BD-86CE-D3B38F9ED974}" type="sibTrans" cxnId="{76356E39-8878-4482-B42E-B85AC82A34F1}">
      <dgm:prSet/>
      <dgm:spPr/>
      <dgm:t>
        <a:bodyPr/>
        <a:lstStyle/>
        <a:p>
          <a:endParaRPr lang="en-US"/>
        </a:p>
      </dgm:t>
    </dgm:pt>
    <dgm:pt modelId="{7B9C500E-72A8-4FE6-A722-AEBBBCA755A1}">
      <dgm:prSet phldrT="[Text]"/>
      <dgm:spPr/>
      <dgm:t>
        <a:bodyPr/>
        <a:lstStyle/>
        <a:p>
          <a:endParaRPr lang="en-US" dirty="0"/>
        </a:p>
      </dgm:t>
    </dgm:pt>
    <dgm:pt modelId="{9CE0C725-009A-407D-AED6-015B6B5B38BD}" type="parTrans" cxnId="{70C3A00A-D581-47F2-891B-EDB1D1C9ECEC}">
      <dgm:prSet/>
      <dgm:spPr/>
      <dgm:t>
        <a:bodyPr/>
        <a:lstStyle/>
        <a:p>
          <a:endParaRPr lang="en-US"/>
        </a:p>
      </dgm:t>
    </dgm:pt>
    <dgm:pt modelId="{D5E24028-F33D-452C-85B6-73F8E11E872E}" type="sibTrans" cxnId="{70C3A00A-D581-47F2-891B-EDB1D1C9ECEC}">
      <dgm:prSet/>
      <dgm:spPr/>
      <dgm:t>
        <a:bodyPr/>
        <a:lstStyle/>
        <a:p>
          <a:endParaRPr lang="en-US"/>
        </a:p>
      </dgm:t>
    </dgm:pt>
    <dgm:pt modelId="{4FF281E8-ECD2-4D58-BFF9-980304B69128}">
      <dgm:prSet phldrT="[Text]"/>
      <dgm:spPr/>
      <dgm:t>
        <a:bodyPr/>
        <a:lstStyle/>
        <a:p>
          <a:r>
            <a:rPr lang="en-US" dirty="0"/>
            <a:t>CHILDREN, STEPCHILDREN, CHILDREN OF YOUR DOMESTIC PARTNER, OR CHILDREN IN YOUR GUARDIANSHIP UP TO AGE 26</a:t>
          </a:r>
        </a:p>
      </dgm:t>
    </dgm:pt>
    <dgm:pt modelId="{3324B459-BF61-491E-9AB1-1640003F2063}" type="parTrans" cxnId="{D77F0921-7AFE-49B6-A4FB-5715695E387A}">
      <dgm:prSet/>
      <dgm:spPr/>
      <dgm:t>
        <a:bodyPr/>
        <a:lstStyle/>
        <a:p>
          <a:endParaRPr lang="en-US"/>
        </a:p>
      </dgm:t>
    </dgm:pt>
    <dgm:pt modelId="{75FE4872-4452-4B56-A67A-E8048049A23B}" type="sibTrans" cxnId="{D77F0921-7AFE-49B6-A4FB-5715695E387A}">
      <dgm:prSet/>
      <dgm:spPr/>
      <dgm:t>
        <a:bodyPr/>
        <a:lstStyle/>
        <a:p>
          <a:endParaRPr lang="en-US"/>
        </a:p>
      </dgm:t>
    </dgm:pt>
    <dgm:pt modelId="{50922745-AF50-416C-A6D7-593E29627C53}" type="pres">
      <dgm:prSet presAssocID="{690F63FF-6C48-4784-8BAE-03EF967B11E7}" presName="root" presStyleCnt="0">
        <dgm:presLayoutVars>
          <dgm:dir/>
          <dgm:resizeHandles val="exact"/>
        </dgm:presLayoutVars>
      </dgm:prSet>
      <dgm:spPr/>
    </dgm:pt>
    <dgm:pt modelId="{FA21942C-DB92-4F17-96F7-D368CB1B496D}" type="pres">
      <dgm:prSet presAssocID="{3529B381-464C-428E-99FD-8888B1C2EC67}" presName="compNode" presStyleCnt="0"/>
      <dgm:spPr/>
    </dgm:pt>
    <dgm:pt modelId="{1088954D-2C4F-4D6C-9B0E-516AFBD10CDD}" type="pres">
      <dgm:prSet presAssocID="{3529B381-464C-428E-99FD-8888B1C2EC67}"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Hospital"/>
        </a:ext>
      </dgm:extLst>
    </dgm:pt>
    <dgm:pt modelId="{D64E239F-1D43-4993-BEA8-4FF1CC2CE766}" type="pres">
      <dgm:prSet presAssocID="{3529B381-464C-428E-99FD-8888B1C2EC67}" presName="iconSpace" presStyleCnt="0"/>
      <dgm:spPr/>
    </dgm:pt>
    <dgm:pt modelId="{B9F9C906-01A7-46B9-A97D-BFAFF877A291}" type="pres">
      <dgm:prSet presAssocID="{3529B381-464C-428E-99FD-8888B1C2EC67}" presName="parTx" presStyleLbl="revTx" presStyleIdx="0" presStyleCnt="4">
        <dgm:presLayoutVars>
          <dgm:chMax val="0"/>
          <dgm:chPref val="0"/>
        </dgm:presLayoutVars>
      </dgm:prSet>
      <dgm:spPr/>
    </dgm:pt>
    <dgm:pt modelId="{5C6C28C4-1332-4CAE-9371-E509FCE56E9E}" type="pres">
      <dgm:prSet presAssocID="{3529B381-464C-428E-99FD-8888B1C2EC67}" presName="txSpace" presStyleCnt="0"/>
      <dgm:spPr/>
    </dgm:pt>
    <dgm:pt modelId="{55C10747-3BFC-4AF6-A6CC-5603F718AFE3}" type="pres">
      <dgm:prSet presAssocID="{3529B381-464C-428E-99FD-8888B1C2EC67}" presName="desTx" presStyleLbl="revTx" presStyleIdx="1" presStyleCnt="4">
        <dgm:presLayoutVars/>
      </dgm:prSet>
      <dgm:spPr/>
    </dgm:pt>
    <dgm:pt modelId="{7C6B0543-1105-4A2E-BA08-A3FD5D5055DD}" type="pres">
      <dgm:prSet presAssocID="{EB0A2727-9312-4F81-8579-7879F459D1B6}" presName="sibTrans" presStyleCnt="0"/>
      <dgm:spPr/>
    </dgm:pt>
    <dgm:pt modelId="{1040D604-D619-45D3-B813-CFC62AA887B2}" type="pres">
      <dgm:prSet presAssocID="{33BD79BF-F000-438C-8926-0BF2651FE7AF}" presName="compNode" presStyleCnt="0"/>
      <dgm:spPr/>
    </dgm:pt>
    <dgm:pt modelId="{D1E6C752-CAFE-45D5-B49B-9B121AC36DB7}" type="pres">
      <dgm:prSet presAssocID="{33BD79BF-F000-438C-8926-0BF2651FE7AF}"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Gavel"/>
        </a:ext>
      </dgm:extLst>
    </dgm:pt>
    <dgm:pt modelId="{A3A4556B-C1D9-41AA-BD37-B51369666D00}" type="pres">
      <dgm:prSet presAssocID="{33BD79BF-F000-438C-8926-0BF2651FE7AF}" presName="iconSpace" presStyleCnt="0"/>
      <dgm:spPr/>
    </dgm:pt>
    <dgm:pt modelId="{DBC4EA94-BFF8-47C8-83AB-377AFDD8DA38}" type="pres">
      <dgm:prSet presAssocID="{33BD79BF-F000-438C-8926-0BF2651FE7AF}" presName="parTx" presStyleLbl="revTx" presStyleIdx="2" presStyleCnt="4">
        <dgm:presLayoutVars>
          <dgm:chMax val="0"/>
          <dgm:chPref val="0"/>
        </dgm:presLayoutVars>
      </dgm:prSet>
      <dgm:spPr/>
    </dgm:pt>
    <dgm:pt modelId="{3FDC80F0-C1B4-4CC4-BC7B-A3852ABA67FA}" type="pres">
      <dgm:prSet presAssocID="{33BD79BF-F000-438C-8926-0BF2651FE7AF}" presName="txSpace" presStyleCnt="0"/>
      <dgm:spPr/>
    </dgm:pt>
    <dgm:pt modelId="{CD18B2F9-4EDE-47CB-ABE9-FA2C43927110}" type="pres">
      <dgm:prSet presAssocID="{33BD79BF-F000-438C-8926-0BF2651FE7AF}" presName="desTx" presStyleLbl="revTx" presStyleIdx="3" presStyleCnt="4">
        <dgm:presLayoutVars/>
      </dgm:prSet>
      <dgm:spPr/>
    </dgm:pt>
  </dgm:ptLst>
  <dgm:cxnLst>
    <dgm:cxn modelId="{70C3A00A-D581-47F2-891B-EDB1D1C9ECEC}" srcId="{740DD9C6-8E55-47A0-98E0-C0035ACFF13C}" destId="{7B9C500E-72A8-4FE6-A722-AEBBBCA755A1}" srcOrd="1" destOrd="0" parTransId="{9CE0C725-009A-407D-AED6-015B6B5B38BD}" sibTransId="{D5E24028-F33D-452C-85B6-73F8E11E872E}"/>
    <dgm:cxn modelId="{D77F0921-7AFE-49B6-A4FB-5715695E387A}" srcId="{740DD9C6-8E55-47A0-98E0-C0035ACFF13C}" destId="{4FF281E8-ECD2-4D58-BFF9-980304B69128}" srcOrd="0" destOrd="0" parTransId="{3324B459-BF61-491E-9AB1-1640003F2063}" sibTransId="{75FE4872-4452-4B56-A67A-E8048049A23B}"/>
    <dgm:cxn modelId="{3D199C2E-8B99-4085-B6A8-5CB5AC9B0250}" srcId="{3529B381-464C-428E-99FD-8888B1C2EC67}" destId="{F38A937D-50D4-4E6F-99ED-46BDEDC4D422}" srcOrd="1" destOrd="0" parTransId="{3A8E8922-0E8E-441F-BBB3-DA2A21C59305}" sibTransId="{652B3B64-0B86-488B-B58B-182FE36E12A9}"/>
    <dgm:cxn modelId="{7AF9D832-5F99-47D8-889A-D5CE814943E5}" type="presOf" srcId="{3529B381-464C-428E-99FD-8888B1C2EC67}" destId="{B9F9C906-01A7-46B9-A97D-BFAFF877A291}" srcOrd="0" destOrd="0" presId="urn:microsoft.com/office/officeart/2018/2/layout/IconLabelDescriptionList"/>
    <dgm:cxn modelId="{76356E39-8878-4482-B42E-B85AC82A34F1}" srcId="{33BD79BF-F000-438C-8926-0BF2651FE7AF}" destId="{740DD9C6-8E55-47A0-98E0-C0035ACFF13C}" srcOrd="1" destOrd="0" parTransId="{BB5A4CDB-E6B2-46FE-AE6B-1CBED20929BA}" sibTransId="{590982D0-CD2C-45BD-86CE-D3B38F9ED974}"/>
    <dgm:cxn modelId="{C940553F-A7D4-4B89-BF37-E8071D2E8C55}" srcId="{33BD79BF-F000-438C-8926-0BF2651FE7AF}" destId="{216E3133-127A-47A6-B10A-5EB39F72EF5E}" srcOrd="0" destOrd="0" parTransId="{6CFE7B90-2C74-4823-9AAC-EF6D10D4B33A}" sibTransId="{B764DB4E-980F-4FFA-BECD-0465533E471D}"/>
    <dgm:cxn modelId="{B29B605E-762C-4608-AC42-19E9CBE815C0}" srcId="{690F63FF-6C48-4784-8BAE-03EF967B11E7}" destId="{33BD79BF-F000-438C-8926-0BF2651FE7AF}" srcOrd="1" destOrd="0" parTransId="{0D9326E4-0AA3-4983-96FA-D8A3479CC18B}" sibTransId="{9D8927DD-1C6A-48CF-834A-404505451D66}"/>
    <dgm:cxn modelId="{E589F94B-2B4A-4DEB-A16B-03DEA5CD2839}" type="presOf" srcId="{216E3133-127A-47A6-B10A-5EB39F72EF5E}" destId="{CD18B2F9-4EDE-47CB-ABE9-FA2C43927110}" srcOrd="0" destOrd="0" presId="urn:microsoft.com/office/officeart/2018/2/layout/IconLabelDescriptionList"/>
    <dgm:cxn modelId="{7B4E1B73-CE9F-4363-B9F5-6BFDBA59DCD7}" srcId="{690F63FF-6C48-4784-8BAE-03EF967B11E7}" destId="{3529B381-464C-428E-99FD-8888B1C2EC67}" srcOrd="0" destOrd="0" parTransId="{4AA27729-BE69-4D7C-A3F0-848A23D86C9B}" sibTransId="{EB0A2727-9312-4F81-8579-7879F459D1B6}"/>
    <dgm:cxn modelId="{7550F657-0514-4B2E-B5CD-3436F19935D7}" type="presOf" srcId="{740DD9C6-8E55-47A0-98E0-C0035ACFF13C}" destId="{CD18B2F9-4EDE-47CB-ABE9-FA2C43927110}" srcOrd="0" destOrd="1" presId="urn:microsoft.com/office/officeart/2018/2/layout/IconLabelDescriptionList"/>
    <dgm:cxn modelId="{4D02D55A-781F-4143-9D1B-32A74012C7D4}" type="presOf" srcId="{4FF281E8-ECD2-4D58-BFF9-980304B69128}" destId="{CD18B2F9-4EDE-47CB-ABE9-FA2C43927110}" srcOrd="0" destOrd="2" presId="urn:microsoft.com/office/officeart/2018/2/layout/IconLabelDescriptionList"/>
    <dgm:cxn modelId="{ADCE677E-E017-4DD3-8AA9-0BA7903A0ED4}" type="presOf" srcId="{F38A937D-50D4-4E6F-99ED-46BDEDC4D422}" destId="{55C10747-3BFC-4AF6-A6CC-5603F718AFE3}" srcOrd="0" destOrd="1" presId="urn:microsoft.com/office/officeart/2018/2/layout/IconLabelDescriptionList"/>
    <dgm:cxn modelId="{3C731493-5C4D-48CB-A625-F3E921C62A02}" type="presOf" srcId="{0F0B59AF-0E3C-4498-8D0C-756D1B09EFAA}" destId="{55C10747-3BFC-4AF6-A6CC-5603F718AFE3}" srcOrd="0" destOrd="0" presId="urn:microsoft.com/office/officeart/2018/2/layout/IconLabelDescriptionList"/>
    <dgm:cxn modelId="{A0B74BA3-B176-4A49-A28F-9B0D9E60E3DA}" srcId="{3529B381-464C-428E-99FD-8888B1C2EC67}" destId="{0F0B59AF-0E3C-4498-8D0C-756D1B09EFAA}" srcOrd="0" destOrd="0" parTransId="{C32CBA62-C461-49D9-B106-9DE9C15666AF}" sibTransId="{1745B321-F4D6-4AD1-BC8A-C8EE06E3DD4C}"/>
    <dgm:cxn modelId="{DDF6D1A5-8161-4234-9A6B-BCD69B3A3911}" type="presOf" srcId="{7B9C500E-72A8-4FE6-A722-AEBBBCA755A1}" destId="{CD18B2F9-4EDE-47CB-ABE9-FA2C43927110}" srcOrd="0" destOrd="3" presId="urn:microsoft.com/office/officeart/2018/2/layout/IconLabelDescriptionList"/>
    <dgm:cxn modelId="{FD0B02B8-669E-4BF5-ABA2-2FBEE848A32A}" type="presOf" srcId="{690F63FF-6C48-4784-8BAE-03EF967B11E7}" destId="{50922745-AF50-416C-A6D7-593E29627C53}" srcOrd="0" destOrd="0" presId="urn:microsoft.com/office/officeart/2018/2/layout/IconLabelDescriptionList"/>
    <dgm:cxn modelId="{0CB92CF2-B81F-4E21-AECA-54D9E5533584}" type="presOf" srcId="{33BD79BF-F000-438C-8926-0BF2651FE7AF}" destId="{DBC4EA94-BFF8-47C8-83AB-377AFDD8DA38}" srcOrd="0" destOrd="0" presId="urn:microsoft.com/office/officeart/2018/2/layout/IconLabelDescriptionList"/>
    <dgm:cxn modelId="{D440B1D7-4291-439C-8BD0-3D71F776ABC6}" type="presParOf" srcId="{50922745-AF50-416C-A6D7-593E29627C53}" destId="{FA21942C-DB92-4F17-96F7-D368CB1B496D}" srcOrd="0" destOrd="0" presId="urn:microsoft.com/office/officeart/2018/2/layout/IconLabelDescriptionList"/>
    <dgm:cxn modelId="{AFA9DDB8-63CC-43A0-9E3B-64940D70FDC0}" type="presParOf" srcId="{FA21942C-DB92-4F17-96F7-D368CB1B496D}" destId="{1088954D-2C4F-4D6C-9B0E-516AFBD10CDD}" srcOrd="0" destOrd="0" presId="urn:microsoft.com/office/officeart/2018/2/layout/IconLabelDescriptionList"/>
    <dgm:cxn modelId="{4FC47F6B-D4E9-4406-9883-53589E71BEBC}" type="presParOf" srcId="{FA21942C-DB92-4F17-96F7-D368CB1B496D}" destId="{D64E239F-1D43-4993-BEA8-4FF1CC2CE766}" srcOrd="1" destOrd="0" presId="urn:microsoft.com/office/officeart/2018/2/layout/IconLabelDescriptionList"/>
    <dgm:cxn modelId="{8B701061-8B8E-46EB-ADFD-79933F284DDD}" type="presParOf" srcId="{FA21942C-DB92-4F17-96F7-D368CB1B496D}" destId="{B9F9C906-01A7-46B9-A97D-BFAFF877A291}" srcOrd="2" destOrd="0" presId="urn:microsoft.com/office/officeart/2018/2/layout/IconLabelDescriptionList"/>
    <dgm:cxn modelId="{0C9CC0DE-4C18-44E1-BC7B-A802AD7FCEAB}" type="presParOf" srcId="{FA21942C-DB92-4F17-96F7-D368CB1B496D}" destId="{5C6C28C4-1332-4CAE-9371-E509FCE56E9E}" srcOrd="3" destOrd="0" presId="urn:microsoft.com/office/officeart/2018/2/layout/IconLabelDescriptionList"/>
    <dgm:cxn modelId="{20D8DB33-99AD-4F7A-B185-3513C72ECDB9}" type="presParOf" srcId="{FA21942C-DB92-4F17-96F7-D368CB1B496D}" destId="{55C10747-3BFC-4AF6-A6CC-5603F718AFE3}" srcOrd="4" destOrd="0" presId="urn:microsoft.com/office/officeart/2018/2/layout/IconLabelDescriptionList"/>
    <dgm:cxn modelId="{FEB72C9E-8CE1-4D56-8C87-9A27D45BB7DE}" type="presParOf" srcId="{50922745-AF50-416C-A6D7-593E29627C53}" destId="{7C6B0543-1105-4A2E-BA08-A3FD5D5055DD}" srcOrd="1" destOrd="0" presId="urn:microsoft.com/office/officeart/2018/2/layout/IconLabelDescriptionList"/>
    <dgm:cxn modelId="{37461BB4-C63D-42E8-99AF-8B43ABEB1403}" type="presParOf" srcId="{50922745-AF50-416C-A6D7-593E29627C53}" destId="{1040D604-D619-45D3-B813-CFC62AA887B2}" srcOrd="2" destOrd="0" presId="urn:microsoft.com/office/officeart/2018/2/layout/IconLabelDescriptionList"/>
    <dgm:cxn modelId="{0BE8CA04-DC97-4D0F-95D7-ED9D3A0A7A0A}" type="presParOf" srcId="{1040D604-D619-45D3-B813-CFC62AA887B2}" destId="{D1E6C752-CAFE-45D5-B49B-9B121AC36DB7}" srcOrd="0" destOrd="0" presId="urn:microsoft.com/office/officeart/2018/2/layout/IconLabelDescriptionList"/>
    <dgm:cxn modelId="{2667A640-A8A1-4DCD-9024-8198AA7B879D}" type="presParOf" srcId="{1040D604-D619-45D3-B813-CFC62AA887B2}" destId="{A3A4556B-C1D9-41AA-BD37-B51369666D00}" srcOrd="1" destOrd="0" presId="urn:microsoft.com/office/officeart/2018/2/layout/IconLabelDescriptionList"/>
    <dgm:cxn modelId="{39808E7F-FDA6-4770-98F2-B8F0DB44C5AC}" type="presParOf" srcId="{1040D604-D619-45D3-B813-CFC62AA887B2}" destId="{DBC4EA94-BFF8-47C8-83AB-377AFDD8DA38}" srcOrd="2" destOrd="0" presId="urn:microsoft.com/office/officeart/2018/2/layout/IconLabelDescriptionList"/>
    <dgm:cxn modelId="{6BA20BFF-33B3-4488-92DB-203108C0E9A3}" type="presParOf" srcId="{1040D604-D619-45D3-B813-CFC62AA887B2}" destId="{3FDC80F0-C1B4-4CC4-BC7B-A3852ABA67FA}" srcOrd="3" destOrd="0" presId="urn:microsoft.com/office/officeart/2018/2/layout/IconLabelDescriptionList"/>
    <dgm:cxn modelId="{CB12ECF4-C0BB-46C0-A7BA-81969EA8E93B}" type="presParOf" srcId="{1040D604-D619-45D3-B813-CFC62AA887B2}" destId="{CD18B2F9-4EDE-47CB-ABE9-FA2C43927110}" srcOrd="4" destOrd="0" presId="urn:microsoft.com/office/officeart/2018/2/layout/IconLabelDescription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BBAA66D-F0DC-4BC1-B150-5EA4C4D2F008}" type="doc">
      <dgm:prSet loTypeId="urn:microsoft.com/office/officeart/2018/2/layout/IconCircle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B9FC4C73-BB48-4789-870F-591582887B09}">
      <dgm:prSet phldrT="[Text]"/>
      <dgm:spPr/>
      <dgm:t>
        <a:bodyPr/>
        <a:lstStyle/>
        <a:p>
          <a:pPr>
            <a:lnSpc>
              <a:spcPct val="100000"/>
            </a:lnSpc>
          </a:pPr>
          <a:r>
            <a:rPr lang="en-US"/>
            <a:t>Health Plan</a:t>
          </a:r>
          <a:endParaRPr lang="en-US" dirty="0"/>
        </a:p>
      </dgm:t>
    </dgm:pt>
    <dgm:pt modelId="{534416A1-42EF-47E3-8751-BA30A8FDE63E}" type="parTrans" cxnId="{38D8AECA-2C97-4314-B586-3B609033A20A}">
      <dgm:prSet/>
      <dgm:spPr/>
      <dgm:t>
        <a:bodyPr/>
        <a:lstStyle/>
        <a:p>
          <a:endParaRPr lang="en-US"/>
        </a:p>
      </dgm:t>
    </dgm:pt>
    <dgm:pt modelId="{474D0365-91CF-43E0-BEBE-064E4013A5FA}" type="sibTrans" cxnId="{38D8AECA-2C97-4314-B586-3B609033A20A}">
      <dgm:prSet/>
      <dgm:spPr/>
      <dgm:t>
        <a:bodyPr/>
        <a:lstStyle/>
        <a:p>
          <a:pPr>
            <a:lnSpc>
              <a:spcPct val="100000"/>
            </a:lnSpc>
          </a:pPr>
          <a:endParaRPr lang="en-US"/>
        </a:p>
      </dgm:t>
    </dgm:pt>
    <dgm:pt modelId="{7A097195-CBD5-448F-A79F-897CFD4CA017}">
      <dgm:prSet phldrT="[Text]"/>
      <dgm:spPr/>
      <dgm:t>
        <a:bodyPr/>
        <a:lstStyle/>
        <a:p>
          <a:pPr>
            <a:lnSpc>
              <a:spcPct val="100000"/>
            </a:lnSpc>
          </a:pPr>
          <a:r>
            <a:rPr lang="en-US"/>
            <a:t>Dental Plan</a:t>
          </a:r>
          <a:endParaRPr lang="en-US" dirty="0"/>
        </a:p>
      </dgm:t>
    </dgm:pt>
    <dgm:pt modelId="{7436D255-0FE2-4830-AC64-1717D2F4DFA1}" type="parTrans" cxnId="{0A1E093E-8188-4C61-A9DD-4E5B03B22C36}">
      <dgm:prSet/>
      <dgm:spPr/>
      <dgm:t>
        <a:bodyPr/>
        <a:lstStyle/>
        <a:p>
          <a:endParaRPr lang="en-US"/>
        </a:p>
      </dgm:t>
    </dgm:pt>
    <dgm:pt modelId="{9E344DE8-0499-42A7-8EBE-42C045CEC21A}" type="sibTrans" cxnId="{0A1E093E-8188-4C61-A9DD-4E5B03B22C36}">
      <dgm:prSet/>
      <dgm:spPr/>
      <dgm:t>
        <a:bodyPr/>
        <a:lstStyle/>
        <a:p>
          <a:pPr>
            <a:lnSpc>
              <a:spcPct val="100000"/>
            </a:lnSpc>
          </a:pPr>
          <a:endParaRPr lang="en-US"/>
        </a:p>
      </dgm:t>
    </dgm:pt>
    <dgm:pt modelId="{871DBAF6-9594-4CC4-BDD7-E58CA265EB72}">
      <dgm:prSet phldrT="[Text]"/>
      <dgm:spPr/>
      <dgm:t>
        <a:bodyPr/>
        <a:lstStyle/>
        <a:p>
          <a:pPr>
            <a:lnSpc>
              <a:spcPct val="100000"/>
            </a:lnSpc>
          </a:pPr>
          <a:r>
            <a:rPr lang="en-US"/>
            <a:t>Vision Plan</a:t>
          </a:r>
          <a:endParaRPr lang="en-US" dirty="0"/>
        </a:p>
      </dgm:t>
    </dgm:pt>
    <dgm:pt modelId="{8B600547-FC31-4D82-82E1-29C1CB1C78F7}" type="parTrans" cxnId="{50DC9A30-9E5B-4D3E-9830-9C543E08151F}">
      <dgm:prSet/>
      <dgm:spPr/>
      <dgm:t>
        <a:bodyPr/>
        <a:lstStyle/>
        <a:p>
          <a:endParaRPr lang="en-US"/>
        </a:p>
      </dgm:t>
    </dgm:pt>
    <dgm:pt modelId="{46188146-1ED0-4225-8792-60BBB173103F}" type="sibTrans" cxnId="{50DC9A30-9E5B-4D3E-9830-9C543E08151F}">
      <dgm:prSet/>
      <dgm:spPr/>
      <dgm:t>
        <a:bodyPr/>
        <a:lstStyle/>
        <a:p>
          <a:pPr>
            <a:lnSpc>
              <a:spcPct val="100000"/>
            </a:lnSpc>
          </a:pPr>
          <a:endParaRPr lang="en-US"/>
        </a:p>
      </dgm:t>
    </dgm:pt>
    <dgm:pt modelId="{D293827F-999B-4B89-8B13-2B8E00F2FCC9}">
      <dgm:prSet phldrT="[Text]"/>
      <dgm:spPr/>
      <dgm:t>
        <a:bodyPr/>
        <a:lstStyle/>
        <a:p>
          <a:pPr>
            <a:lnSpc>
              <a:spcPct val="100000"/>
            </a:lnSpc>
          </a:pPr>
          <a:r>
            <a:rPr lang="en-US"/>
            <a:t>Flexible Spending Account – Health and Dependent Care</a:t>
          </a:r>
          <a:endParaRPr lang="en-US" dirty="0"/>
        </a:p>
      </dgm:t>
    </dgm:pt>
    <dgm:pt modelId="{ABDA03FD-70B1-4084-81CB-67A6E67FB495}" type="parTrans" cxnId="{4FAD6346-DC17-4C96-9C62-B893E1BC7788}">
      <dgm:prSet/>
      <dgm:spPr/>
      <dgm:t>
        <a:bodyPr/>
        <a:lstStyle/>
        <a:p>
          <a:endParaRPr lang="en-US"/>
        </a:p>
      </dgm:t>
    </dgm:pt>
    <dgm:pt modelId="{E3D21FAD-EFD7-4230-901B-5D6333A0C55A}" type="sibTrans" cxnId="{4FAD6346-DC17-4C96-9C62-B893E1BC7788}">
      <dgm:prSet/>
      <dgm:spPr/>
      <dgm:t>
        <a:bodyPr/>
        <a:lstStyle/>
        <a:p>
          <a:pPr>
            <a:lnSpc>
              <a:spcPct val="100000"/>
            </a:lnSpc>
          </a:pPr>
          <a:endParaRPr lang="en-US"/>
        </a:p>
      </dgm:t>
    </dgm:pt>
    <dgm:pt modelId="{55878C2A-E964-4E91-831E-9CFCE2F4C327}">
      <dgm:prSet phldrT="[Text]"/>
      <dgm:spPr/>
      <dgm:t>
        <a:bodyPr/>
        <a:lstStyle/>
        <a:p>
          <a:pPr>
            <a:lnSpc>
              <a:spcPct val="100000"/>
            </a:lnSpc>
          </a:pPr>
          <a:r>
            <a:rPr lang="en-US"/>
            <a:t>Legal Plan</a:t>
          </a:r>
          <a:endParaRPr lang="en-US" dirty="0"/>
        </a:p>
      </dgm:t>
    </dgm:pt>
    <dgm:pt modelId="{FA02BBE7-5B16-496C-B799-0928B9FD3255}" type="parTrans" cxnId="{5C932DA1-99B0-4A2B-8BAE-2339C9BA35E5}">
      <dgm:prSet/>
      <dgm:spPr/>
      <dgm:t>
        <a:bodyPr/>
        <a:lstStyle/>
        <a:p>
          <a:endParaRPr lang="en-US"/>
        </a:p>
      </dgm:t>
    </dgm:pt>
    <dgm:pt modelId="{5FF553D0-F7C8-43BD-BB21-78EA6CD57EEF}" type="sibTrans" cxnId="{5C932DA1-99B0-4A2B-8BAE-2339C9BA35E5}">
      <dgm:prSet/>
      <dgm:spPr/>
      <dgm:t>
        <a:bodyPr/>
        <a:lstStyle/>
        <a:p>
          <a:pPr>
            <a:lnSpc>
              <a:spcPct val="100000"/>
            </a:lnSpc>
          </a:pPr>
          <a:endParaRPr lang="en-US"/>
        </a:p>
      </dgm:t>
    </dgm:pt>
    <dgm:pt modelId="{D9F4EB89-5F96-4185-B9A5-FBAF4853181C}">
      <dgm:prSet phldrT="[Text]"/>
      <dgm:spPr/>
      <dgm:t>
        <a:bodyPr/>
        <a:lstStyle/>
        <a:p>
          <a:pPr>
            <a:lnSpc>
              <a:spcPct val="100000"/>
            </a:lnSpc>
          </a:pPr>
          <a:r>
            <a:rPr lang="en-US" dirty="0"/>
            <a:t>Supplemental Plan</a:t>
          </a:r>
        </a:p>
      </dgm:t>
    </dgm:pt>
    <dgm:pt modelId="{76BFBD6C-9A32-4732-82AF-2518FC6F565D}" type="parTrans" cxnId="{540399B4-7DD2-4588-98F7-2FFFF62A7431}">
      <dgm:prSet/>
      <dgm:spPr/>
      <dgm:t>
        <a:bodyPr/>
        <a:lstStyle/>
        <a:p>
          <a:endParaRPr lang="en-US"/>
        </a:p>
      </dgm:t>
    </dgm:pt>
    <dgm:pt modelId="{03682DD0-AD2D-4E4A-995B-2F67768F444B}" type="sibTrans" cxnId="{540399B4-7DD2-4588-98F7-2FFFF62A7431}">
      <dgm:prSet/>
      <dgm:spPr/>
      <dgm:t>
        <a:bodyPr/>
        <a:lstStyle/>
        <a:p>
          <a:endParaRPr lang="en-US"/>
        </a:p>
      </dgm:t>
    </dgm:pt>
    <dgm:pt modelId="{9EC25039-AA96-4ACE-A5AC-B70A3E96FC3E}" type="pres">
      <dgm:prSet presAssocID="{EBBAA66D-F0DC-4BC1-B150-5EA4C4D2F008}" presName="root" presStyleCnt="0">
        <dgm:presLayoutVars>
          <dgm:dir/>
          <dgm:resizeHandles val="exact"/>
        </dgm:presLayoutVars>
      </dgm:prSet>
      <dgm:spPr/>
    </dgm:pt>
    <dgm:pt modelId="{D40990B8-019A-4542-A0AA-0598017D378B}" type="pres">
      <dgm:prSet presAssocID="{EBBAA66D-F0DC-4BC1-B150-5EA4C4D2F008}" presName="container" presStyleCnt="0">
        <dgm:presLayoutVars>
          <dgm:dir/>
          <dgm:resizeHandles val="exact"/>
        </dgm:presLayoutVars>
      </dgm:prSet>
      <dgm:spPr/>
    </dgm:pt>
    <dgm:pt modelId="{414F1594-E5D8-44AA-8A7C-6ADE6CF3F9A6}" type="pres">
      <dgm:prSet presAssocID="{B9FC4C73-BB48-4789-870F-591582887B09}" presName="compNode" presStyleCnt="0"/>
      <dgm:spPr/>
    </dgm:pt>
    <dgm:pt modelId="{8C2600B5-BC33-4575-A5F8-2E3D7767E8A4}" type="pres">
      <dgm:prSet presAssocID="{B9FC4C73-BB48-4789-870F-591582887B09}" presName="iconBgRect" presStyleLbl="bgShp" presStyleIdx="0" presStyleCnt="6"/>
      <dgm:spPr/>
    </dgm:pt>
    <dgm:pt modelId="{54A46DBF-6437-448F-AC49-5FE2830ABDBD}" type="pres">
      <dgm:prSet presAssocID="{B9FC4C73-BB48-4789-870F-591582887B09}" presName="iconRect" presStyleLbl="node1" presStyleIdx="0" presStyleCnt="6"/>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Stethoscope"/>
        </a:ext>
      </dgm:extLst>
    </dgm:pt>
    <dgm:pt modelId="{F83321D9-F3E5-4D0C-8469-440F0C0A3430}" type="pres">
      <dgm:prSet presAssocID="{B9FC4C73-BB48-4789-870F-591582887B09}" presName="spaceRect" presStyleCnt="0"/>
      <dgm:spPr/>
    </dgm:pt>
    <dgm:pt modelId="{D0E1FF01-28E8-4ADE-88A8-18DE652F0CFD}" type="pres">
      <dgm:prSet presAssocID="{B9FC4C73-BB48-4789-870F-591582887B09}" presName="textRect" presStyleLbl="revTx" presStyleIdx="0" presStyleCnt="6">
        <dgm:presLayoutVars>
          <dgm:chMax val="1"/>
          <dgm:chPref val="1"/>
        </dgm:presLayoutVars>
      </dgm:prSet>
      <dgm:spPr/>
    </dgm:pt>
    <dgm:pt modelId="{45A1E6F8-E292-4ECF-BC49-6175F931928E}" type="pres">
      <dgm:prSet presAssocID="{474D0365-91CF-43E0-BEBE-064E4013A5FA}" presName="sibTrans" presStyleLbl="sibTrans2D1" presStyleIdx="0" presStyleCnt="0"/>
      <dgm:spPr/>
    </dgm:pt>
    <dgm:pt modelId="{A2CE2C70-1A2B-4BDF-8395-0AEA8B8C7686}" type="pres">
      <dgm:prSet presAssocID="{7A097195-CBD5-448F-A79F-897CFD4CA017}" presName="compNode" presStyleCnt="0"/>
      <dgm:spPr/>
    </dgm:pt>
    <dgm:pt modelId="{E8C74C78-21CA-4B50-A5C8-5B547BCD633F}" type="pres">
      <dgm:prSet presAssocID="{7A097195-CBD5-448F-A79F-897CFD4CA017}" presName="iconBgRect" presStyleLbl="bgShp" presStyleIdx="1" presStyleCnt="6"/>
      <dgm:spPr/>
    </dgm:pt>
    <dgm:pt modelId="{74078A20-A1B4-4A48-918C-B143AAF0DB2C}" type="pres">
      <dgm:prSet presAssocID="{7A097195-CBD5-448F-A79F-897CFD4CA017}" presName="iconRect" presStyleLbl="node1" presStyleIdx="1" presStyleCnt="6"/>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Tooth"/>
        </a:ext>
      </dgm:extLst>
    </dgm:pt>
    <dgm:pt modelId="{B6BE81F6-DE0D-4877-925F-C0C635D96C5A}" type="pres">
      <dgm:prSet presAssocID="{7A097195-CBD5-448F-A79F-897CFD4CA017}" presName="spaceRect" presStyleCnt="0"/>
      <dgm:spPr/>
    </dgm:pt>
    <dgm:pt modelId="{FF9E9462-85AA-4F89-916A-9E8A3909C75B}" type="pres">
      <dgm:prSet presAssocID="{7A097195-CBD5-448F-A79F-897CFD4CA017}" presName="textRect" presStyleLbl="revTx" presStyleIdx="1" presStyleCnt="6">
        <dgm:presLayoutVars>
          <dgm:chMax val="1"/>
          <dgm:chPref val="1"/>
        </dgm:presLayoutVars>
      </dgm:prSet>
      <dgm:spPr/>
    </dgm:pt>
    <dgm:pt modelId="{A5C2BDDA-EEC7-402E-83E4-DFF3AF4D4B5B}" type="pres">
      <dgm:prSet presAssocID="{9E344DE8-0499-42A7-8EBE-42C045CEC21A}" presName="sibTrans" presStyleLbl="sibTrans2D1" presStyleIdx="0" presStyleCnt="0"/>
      <dgm:spPr/>
    </dgm:pt>
    <dgm:pt modelId="{23206192-79EA-4024-A7E4-63C5B3419F7A}" type="pres">
      <dgm:prSet presAssocID="{871DBAF6-9594-4CC4-BDD7-E58CA265EB72}" presName="compNode" presStyleCnt="0"/>
      <dgm:spPr/>
    </dgm:pt>
    <dgm:pt modelId="{2B6F86B2-2FF5-442A-9E02-922D25852FAD}" type="pres">
      <dgm:prSet presAssocID="{871DBAF6-9594-4CC4-BDD7-E58CA265EB72}" presName="iconBgRect" presStyleLbl="bgShp" presStyleIdx="2" presStyleCnt="6"/>
      <dgm:spPr/>
    </dgm:pt>
    <dgm:pt modelId="{5214812D-BAB7-43D8-B973-3B21E0E0AC30}" type="pres">
      <dgm:prSet presAssocID="{871DBAF6-9594-4CC4-BDD7-E58CA265EB72}" presName="iconRect" presStyleLbl="node1" presStyleIdx="2" presStyleCnt="6"/>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Eye"/>
        </a:ext>
      </dgm:extLst>
    </dgm:pt>
    <dgm:pt modelId="{1F785A0B-FC11-4867-943F-3C26CEADB674}" type="pres">
      <dgm:prSet presAssocID="{871DBAF6-9594-4CC4-BDD7-E58CA265EB72}" presName="spaceRect" presStyleCnt="0"/>
      <dgm:spPr/>
    </dgm:pt>
    <dgm:pt modelId="{55668C58-D6A4-42FC-845A-73E2E21C7D4B}" type="pres">
      <dgm:prSet presAssocID="{871DBAF6-9594-4CC4-BDD7-E58CA265EB72}" presName="textRect" presStyleLbl="revTx" presStyleIdx="2" presStyleCnt="6">
        <dgm:presLayoutVars>
          <dgm:chMax val="1"/>
          <dgm:chPref val="1"/>
        </dgm:presLayoutVars>
      </dgm:prSet>
      <dgm:spPr/>
    </dgm:pt>
    <dgm:pt modelId="{9BE038AE-300F-42C3-94DC-C0E7A6B521FE}" type="pres">
      <dgm:prSet presAssocID="{46188146-1ED0-4225-8792-60BBB173103F}" presName="sibTrans" presStyleLbl="sibTrans2D1" presStyleIdx="0" presStyleCnt="0"/>
      <dgm:spPr/>
    </dgm:pt>
    <dgm:pt modelId="{97628A78-87B1-4828-99F8-AECEC43B9435}" type="pres">
      <dgm:prSet presAssocID="{D293827F-999B-4B89-8B13-2B8E00F2FCC9}" presName="compNode" presStyleCnt="0"/>
      <dgm:spPr/>
    </dgm:pt>
    <dgm:pt modelId="{2EF79B67-E5BD-44C7-9CFF-7379DEC8AFBF}" type="pres">
      <dgm:prSet presAssocID="{D293827F-999B-4B89-8B13-2B8E00F2FCC9}" presName="iconBgRect" presStyleLbl="bgShp" presStyleIdx="3" presStyleCnt="6"/>
      <dgm:spPr/>
    </dgm:pt>
    <dgm:pt modelId="{7469A2C6-8910-4C3E-8CB2-EE50542CA738}" type="pres">
      <dgm:prSet presAssocID="{D293827F-999B-4B89-8B13-2B8E00F2FCC9}" presName="iconRect" presStyleLbl="node1" presStyleIdx="3" presStyleCnt="6"/>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Piggy Bank"/>
        </a:ext>
      </dgm:extLst>
    </dgm:pt>
    <dgm:pt modelId="{0057B179-61A2-4E67-8207-89C33609E55F}" type="pres">
      <dgm:prSet presAssocID="{D293827F-999B-4B89-8B13-2B8E00F2FCC9}" presName="spaceRect" presStyleCnt="0"/>
      <dgm:spPr/>
    </dgm:pt>
    <dgm:pt modelId="{589EBEB1-6AD6-4473-8A4F-53167D9849CD}" type="pres">
      <dgm:prSet presAssocID="{D293827F-999B-4B89-8B13-2B8E00F2FCC9}" presName="textRect" presStyleLbl="revTx" presStyleIdx="3" presStyleCnt="6">
        <dgm:presLayoutVars>
          <dgm:chMax val="1"/>
          <dgm:chPref val="1"/>
        </dgm:presLayoutVars>
      </dgm:prSet>
      <dgm:spPr/>
    </dgm:pt>
    <dgm:pt modelId="{B765E746-7731-477E-850D-533A2CDA2CD5}" type="pres">
      <dgm:prSet presAssocID="{E3D21FAD-EFD7-4230-901B-5D6333A0C55A}" presName="sibTrans" presStyleLbl="sibTrans2D1" presStyleIdx="0" presStyleCnt="0"/>
      <dgm:spPr/>
    </dgm:pt>
    <dgm:pt modelId="{569E1482-92F6-4F21-BB7E-A02C3CAED065}" type="pres">
      <dgm:prSet presAssocID="{55878C2A-E964-4E91-831E-9CFCE2F4C327}" presName="compNode" presStyleCnt="0"/>
      <dgm:spPr/>
    </dgm:pt>
    <dgm:pt modelId="{B1F18C89-958D-4556-AAEC-B390A027E858}" type="pres">
      <dgm:prSet presAssocID="{55878C2A-E964-4E91-831E-9CFCE2F4C327}" presName="iconBgRect" presStyleLbl="bgShp" presStyleIdx="4" presStyleCnt="6"/>
      <dgm:spPr/>
    </dgm:pt>
    <dgm:pt modelId="{17D8772A-DBAF-4EBA-B1E1-2EA55CABBC2D}" type="pres">
      <dgm:prSet presAssocID="{55878C2A-E964-4E91-831E-9CFCE2F4C327}" presName="iconRect" presStyleLbl="node1" presStyleIdx="4" presStyleCnt="6"/>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Scales of Justice"/>
        </a:ext>
      </dgm:extLst>
    </dgm:pt>
    <dgm:pt modelId="{FAAB6C6F-288C-4FF3-9768-BBA61B894676}" type="pres">
      <dgm:prSet presAssocID="{55878C2A-E964-4E91-831E-9CFCE2F4C327}" presName="spaceRect" presStyleCnt="0"/>
      <dgm:spPr/>
    </dgm:pt>
    <dgm:pt modelId="{5D53D57B-AD22-4780-BB62-6FEBA38CECD3}" type="pres">
      <dgm:prSet presAssocID="{55878C2A-E964-4E91-831E-9CFCE2F4C327}" presName="textRect" presStyleLbl="revTx" presStyleIdx="4" presStyleCnt="6">
        <dgm:presLayoutVars>
          <dgm:chMax val="1"/>
          <dgm:chPref val="1"/>
        </dgm:presLayoutVars>
      </dgm:prSet>
      <dgm:spPr/>
    </dgm:pt>
    <dgm:pt modelId="{7129C74B-CF91-417B-96B5-CDC57FFAA415}" type="pres">
      <dgm:prSet presAssocID="{5FF553D0-F7C8-43BD-BB21-78EA6CD57EEF}" presName="sibTrans" presStyleLbl="sibTrans2D1" presStyleIdx="0" presStyleCnt="0"/>
      <dgm:spPr/>
    </dgm:pt>
    <dgm:pt modelId="{8804F61D-90B8-445E-A8C6-D2D6E94ACC78}" type="pres">
      <dgm:prSet presAssocID="{D9F4EB89-5F96-4185-B9A5-FBAF4853181C}" presName="compNode" presStyleCnt="0"/>
      <dgm:spPr/>
    </dgm:pt>
    <dgm:pt modelId="{CEAAD8C6-634D-4127-AD2D-82443568FD19}" type="pres">
      <dgm:prSet presAssocID="{D9F4EB89-5F96-4185-B9A5-FBAF4853181C}" presName="iconBgRect" presStyleLbl="bgShp" presStyleIdx="5" presStyleCnt="6"/>
      <dgm:spPr/>
    </dgm:pt>
    <dgm:pt modelId="{A51399CD-8847-46F5-94E1-E97720852494}" type="pres">
      <dgm:prSet presAssocID="{D9F4EB89-5F96-4185-B9A5-FBAF4853181C}" presName="iconRect" presStyleLbl="node1" presStyleIdx="5" presStyleCnt="6"/>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dgm:spPr>
      <dgm:extLst>
        <a:ext uri="{E40237B7-FDA0-4F09-8148-C483321AD2D9}">
          <dgm14:cNvPr xmlns:dgm14="http://schemas.microsoft.com/office/drawing/2010/diagram" id="0" name="" descr="Checkmark"/>
        </a:ext>
      </dgm:extLst>
    </dgm:pt>
    <dgm:pt modelId="{6CC06904-7245-4DB7-A0E8-6F25D4CBAABF}" type="pres">
      <dgm:prSet presAssocID="{D9F4EB89-5F96-4185-B9A5-FBAF4853181C}" presName="spaceRect" presStyleCnt="0"/>
      <dgm:spPr/>
    </dgm:pt>
    <dgm:pt modelId="{15A88DD8-9557-4A37-A72E-1279F41008B5}" type="pres">
      <dgm:prSet presAssocID="{D9F4EB89-5F96-4185-B9A5-FBAF4853181C}" presName="textRect" presStyleLbl="revTx" presStyleIdx="5" presStyleCnt="6">
        <dgm:presLayoutVars>
          <dgm:chMax val="1"/>
          <dgm:chPref val="1"/>
        </dgm:presLayoutVars>
      </dgm:prSet>
      <dgm:spPr/>
    </dgm:pt>
  </dgm:ptLst>
  <dgm:cxnLst>
    <dgm:cxn modelId="{40E3FF04-D5AA-4EC9-8A98-CD561693B836}" type="presOf" srcId="{D293827F-999B-4B89-8B13-2B8E00F2FCC9}" destId="{589EBEB1-6AD6-4473-8A4F-53167D9849CD}" srcOrd="0" destOrd="0" presId="urn:microsoft.com/office/officeart/2018/2/layout/IconCircleList"/>
    <dgm:cxn modelId="{E7B6F80D-477B-4745-A3CA-6198B036C8DE}" type="presOf" srcId="{474D0365-91CF-43E0-BEBE-064E4013A5FA}" destId="{45A1E6F8-E292-4ECF-BC49-6175F931928E}" srcOrd="0" destOrd="0" presId="urn:microsoft.com/office/officeart/2018/2/layout/IconCircleList"/>
    <dgm:cxn modelId="{8ACD9226-F920-468E-81D4-A07FC8E2A550}" type="presOf" srcId="{E3D21FAD-EFD7-4230-901B-5D6333A0C55A}" destId="{B765E746-7731-477E-850D-533A2CDA2CD5}" srcOrd="0" destOrd="0" presId="urn:microsoft.com/office/officeart/2018/2/layout/IconCircleList"/>
    <dgm:cxn modelId="{50DC9A30-9E5B-4D3E-9830-9C543E08151F}" srcId="{EBBAA66D-F0DC-4BC1-B150-5EA4C4D2F008}" destId="{871DBAF6-9594-4CC4-BDD7-E58CA265EB72}" srcOrd="2" destOrd="0" parTransId="{8B600547-FC31-4D82-82E1-29C1CB1C78F7}" sibTransId="{46188146-1ED0-4225-8792-60BBB173103F}"/>
    <dgm:cxn modelId="{227A1F3D-504D-495E-8896-B3B9C941F9FE}" type="presOf" srcId="{EBBAA66D-F0DC-4BC1-B150-5EA4C4D2F008}" destId="{9EC25039-AA96-4ACE-A5AC-B70A3E96FC3E}" srcOrd="0" destOrd="0" presId="urn:microsoft.com/office/officeart/2018/2/layout/IconCircleList"/>
    <dgm:cxn modelId="{0A1E093E-8188-4C61-A9DD-4E5B03B22C36}" srcId="{EBBAA66D-F0DC-4BC1-B150-5EA4C4D2F008}" destId="{7A097195-CBD5-448F-A79F-897CFD4CA017}" srcOrd="1" destOrd="0" parTransId="{7436D255-0FE2-4830-AC64-1717D2F4DFA1}" sibTransId="{9E344DE8-0499-42A7-8EBE-42C045CEC21A}"/>
    <dgm:cxn modelId="{4FAD6346-DC17-4C96-9C62-B893E1BC7788}" srcId="{EBBAA66D-F0DC-4BC1-B150-5EA4C4D2F008}" destId="{D293827F-999B-4B89-8B13-2B8E00F2FCC9}" srcOrd="3" destOrd="0" parTransId="{ABDA03FD-70B1-4084-81CB-67A6E67FB495}" sibTransId="{E3D21FAD-EFD7-4230-901B-5D6333A0C55A}"/>
    <dgm:cxn modelId="{6ADD9E71-4290-4635-A03B-9542DF0AF636}" type="presOf" srcId="{D9F4EB89-5F96-4185-B9A5-FBAF4853181C}" destId="{15A88DD8-9557-4A37-A72E-1279F41008B5}" srcOrd="0" destOrd="0" presId="urn:microsoft.com/office/officeart/2018/2/layout/IconCircleList"/>
    <dgm:cxn modelId="{DA6A0C54-56E4-40CB-8E5F-2D1D3BB12D83}" type="presOf" srcId="{B9FC4C73-BB48-4789-870F-591582887B09}" destId="{D0E1FF01-28E8-4ADE-88A8-18DE652F0CFD}" srcOrd="0" destOrd="0" presId="urn:microsoft.com/office/officeart/2018/2/layout/IconCircleList"/>
    <dgm:cxn modelId="{50AE188C-96EF-4037-8521-24E3C1977016}" type="presOf" srcId="{7A097195-CBD5-448F-A79F-897CFD4CA017}" destId="{FF9E9462-85AA-4F89-916A-9E8A3909C75B}" srcOrd="0" destOrd="0" presId="urn:microsoft.com/office/officeart/2018/2/layout/IconCircleList"/>
    <dgm:cxn modelId="{8CE8B58C-8DE7-4479-AED5-993BD787E9B2}" type="presOf" srcId="{9E344DE8-0499-42A7-8EBE-42C045CEC21A}" destId="{A5C2BDDA-EEC7-402E-83E4-DFF3AF4D4B5B}" srcOrd="0" destOrd="0" presId="urn:microsoft.com/office/officeart/2018/2/layout/IconCircleList"/>
    <dgm:cxn modelId="{5C932DA1-99B0-4A2B-8BAE-2339C9BA35E5}" srcId="{EBBAA66D-F0DC-4BC1-B150-5EA4C4D2F008}" destId="{55878C2A-E964-4E91-831E-9CFCE2F4C327}" srcOrd="4" destOrd="0" parTransId="{FA02BBE7-5B16-496C-B799-0928B9FD3255}" sibTransId="{5FF553D0-F7C8-43BD-BB21-78EA6CD57EEF}"/>
    <dgm:cxn modelId="{540399B4-7DD2-4588-98F7-2FFFF62A7431}" srcId="{EBBAA66D-F0DC-4BC1-B150-5EA4C4D2F008}" destId="{D9F4EB89-5F96-4185-B9A5-FBAF4853181C}" srcOrd="5" destOrd="0" parTransId="{76BFBD6C-9A32-4732-82AF-2518FC6F565D}" sibTransId="{03682DD0-AD2D-4E4A-995B-2F67768F444B}"/>
    <dgm:cxn modelId="{45D6E8B5-E8DD-4FFD-947D-432D2C293A98}" type="presOf" srcId="{5FF553D0-F7C8-43BD-BB21-78EA6CD57EEF}" destId="{7129C74B-CF91-417B-96B5-CDC57FFAA415}" srcOrd="0" destOrd="0" presId="urn:microsoft.com/office/officeart/2018/2/layout/IconCircleList"/>
    <dgm:cxn modelId="{38D8AECA-2C97-4314-B586-3B609033A20A}" srcId="{EBBAA66D-F0DC-4BC1-B150-5EA4C4D2F008}" destId="{B9FC4C73-BB48-4789-870F-591582887B09}" srcOrd="0" destOrd="0" parTransId="{534416A1-42EF-47E3-8751-BA30A8FDE63E}" sibTransId="{474D0365-91CF-43E0-BEBE-064E4013A5FA}"/>
    <dgm:cxn modelId="{8E9D24CE-15A3-44AC-BF07-EB551B112903}" type="presOf" srcId="{871DBAF6-9594-4CC4-BDD7-E58CA265EB72}" destId="{55668C58-D6A4-42FC-845A-73E2E21C7D4B}" srcOrd="0" destOrd="0" presId="urn:microsoft.com/office/officeart/2018/2/layout/IconCircleList"/>
    <dgm:cxn modelId="{42BD29D7-C3AA-482B-BBE4-25F516F33C12}" type="presOf" srcId="{55878C2A-E964-4E91-831E-9CFCE2F4C327}" destId="{5D53D57B-AD22-4780-BB62-6FEBA38CECD3}" srcOrd="0" destOrd="0" presId="urn:microsoft.com/office/officeart/2018/2/layout/IconCircleList"/>
    <dgm:cxn modelId="{42C777E3-689D-40CB-914F-77A959B06044}" type="presOf" srcId="{46188146-1ED0-4225-8792-60BBB173103F}" destId="{9BE038AE-300F-42C3-94DC-C0E7A6B521FE}" srcOrd="0" destOrd="0" presId="urn:microsoft.com/office/officeart/2018/2/layout/IconCircleList"/>
    <dgm:cxn modelId="{16C8EF8C-51AD-4BE2-9DA6-82B70B0D01F1}" type="presParOf" srcId="{9EC25039-AA96-4ACE-A5AC-B70A3E96FC3E}" destId="{D40990B8-019A-4542-A0AA-0598017D378B}" srcOrd="0" destOrd="0" presId="urn:microsoft.com/office/officeart/2018/2/layout/IconCircleList"/>
    <dgm:cxn modelId="{6A2BCC0F-EEAE-415F-86B9-56770CBC50E0}" type="presParOf" srcId="{D40990B8-019A-4542-A0AA-0598017D378B}" destId="{414F1594-E5D8-44AA-8A7C-6ADE6CF3F9A6}" srcOrd="0" destOrd="0" presId="urn:microsoft.com/office/officeart/2018/2/layout/IconCircleList"/>
    <dgm:cxn modelId="{6526818D-BB36-4A38-855B-47CCDC11EFC8}" type="presParOf" srcId="{414F1594-E5D8-44AA-8A7C-6ADE6CF3F9A6}" destId="{8C2600B5-BC33-4575-A5F8-2E3D7767E8A4}" srcOrd="0" destOrd="0" presId="urn:microsoft.com/office/officeart/2018/2/layout/IconCircleList"/>
    <dgm:cxn modelId="{AC16859D-A91F-4ECA-9F58-E1546DDEB7FC}" type="presParOf" srcId="{414F1594-E5D8-44AA-8A7C-6ADE6CF3F9A6}" destId="{54A46DBF-6437-448F-AC49-5FE2830ABDBD}" srcOrd="1" destOrd="0" presId="urn:microsoft.com/office/officeart/2018/2/layout/IconCircleList"/>
    <dgm:cxn modelId="{19B6E1C5-96B1-46D6-A3CD-20C720A02841}" type="presParOf" srcId="{414F1594-E5D8-44AA-8A7C-6ADE6CF3F9A6}" destId="{F83321D9-F3E5-4D0C-8469-440F0C0A3430}" srcOrd="2" destOrd="0" presId="urn:microsoft.com/office/officeart/2018/2/layout/IconCircleList"/>
    <dgm:cxn modelId="{851B29E3-EE93-44CB-8249-A2E7A3AE601E}" type="presParOf" srcId="{414F1594-E5D8-44AA-8A7C-6ADE6CF3F9A6}" destId="{D0E1FF01-28E8-4ADE-88A8-18DE652F0CFD}" srcOrd="3" destOrd="0" presId="urn:microsoft.com/office/officeart/2018/2/layout/IconCircleList"/>
    <dgm:cxn modelId="{D7AEA9B2-169A-4A33-BA51-94A04F547C5D}" type="presParOf" srcId="{D40990B8-019A-4542-A0AA-0598017D378B}" destId="{45A1E6F8-E292-4ECF-BC49-6175F931928E}" srcOrd="1" destOrd="0" presId="urn:microsoft.com/office/officeart/2018/2/layout/IconCircleList"/>
    <dgm:cxn modelId="{A664D877-DEED-43F1-9448-C8D446305999}" type="presParOf" srcId="{D40990B8-019A-4542-A0AA-0598017D378B}" destId="{A2CE2C70-1A2B-4BDF-8395-0AEA8B8C7686}" srcOrd="2" destOrd="0" presId="urn:microsoft.com/office/officeart/2018/2/layout/IconCircleList"/>
    <dgm:cxn modelId="{E8E70A6A-DA45-49E8-B22F-18FBB9569464}" type="presParOf" srcId="{A2CE2C70-1A2B-4BDF-8395-0AEA8B8C7686}" destId="{E8C74C78-21CA-4B50-A5C8-5B547BCD633F}" srcOrd="0" destOrd="0" presId="urn:microsoft.com/office/officeart/2018/2/layout/IconCircleList"/>
    <dgm:cxn modelId="{5F974E90-FDA3-45A6-96DC-B6133046B482}" type="presParOf" srcId="{A2CE2C70-1A2B-4BDF-8395-0AEA8B8C7686}" destId="{74078A20-A1B4-4A48-918C-B143AAF0DB2C}" srcOrd="1" destOrd="0" presId="urn:microsoft.com/office/officeart/2018/2/layout/IconCircleList"/>
    <dgm:cxn modelId="{439F4892-31D9-44AF-879C-5D8F7A7712F3}" type="presParOf" srcId="{A2CE2C70-1A2B-4BDF-8395-0AEA8B8C7686}" destId="{B6BE81F6-DE0D-4877-925F-C0C635D96C5A}" srcOrd="2" destOrd="0" presId="urn:microsoft.com/office/officeart/2018/2/layout/IconCircleList"/>
    <dgm:cxn modelId="{6E183431-DE76-434B-9835-61930543ABE7}" type="presParOf" srcId="{A2CE2C70-1A2B-4BDF-8395-0AEA8B8C7686}" destId="{FF9E9462-85AA-4F89-916A-9E8A3909C75B}" srcOrd="3" destOrd="0" presId="urn:microsoft.com/office/officeart/2018/2/layout/IconCircleList"/>
    <dgm:cxn modelId="{2DA020A0-6CE5-4D08-B7A7-C4F8E51753E6}" type="presParOf" srcId="{D40990B8-019A-4542-A0AA-0598017D378B}" destId="{A5C2BDDA-EEC7-402E-83E4-DFF3AF4D4B5B}" srcOrd="3" destOrd="0" presId="urn:microsoft.com/office/officeart/2018/2/layout/IconCircleList"/>
    <dgm:cxn modelId="{E237B149-6EB2-4140-BF4E-C9E564CE943A}" type="presParOf" srcId="{D40990B8-019A-4542-A0AA-0598017D378B}" destId="{23206192-79EA-4024-A7E4-63C5B3419F7A}" srcOrd="4" destOrd="0" presId="urn:microsoft.com/office/officeart/2018/2/layout/IconCircleList"/>
    <dgm:cxn modelId="{79D8F14A-26AF-4B18-9336-F06647CA0EF3}" type="presParOf" srcId="{23206192-79EA-4024-A7E4-63C5B3419F7A}" destId="{2B6F86B2-2FF5-442A-9E02-922D25852FAD}" srcOrd="0" destOrd="0" presId="urn:microsoft.com/office/officeart/2018/2/layout/IconCircleList"/>
    <dgm:cxn modelId="{F4994065-8231-4C77-AF2D-B5EBEE48B51B}" type="presParOf" srcId="{23206192-79EA-4024-A7E4-63C5B3419F7A}" destId="{5214812D-BAB7-43D8-B973-3B21E0E0AC30}" srcOrd="1" destOrd="0" presId="urn:microsoft.com/office/officeart/2018/2/layout/IconCircleList"/>
    <dgm:cxn modelId="{70C07382-6606-4F41-BA6F-8A77A503B149}" type="presParOf" srcId="{23206192-79EA-4024-A7E4-63C5B3419F7A}" destId="{1F785A0B-FC11-4867-943F-3C26CEADB674}" srcOrd="2" destOrd="0" presId="urn:microsoft.com/office/officeart/2018/2/layout/IconCircleList"/>
    <dgm:cxn modelId="{CEF2F4BE-D403-430A-B0C4-BF586075A309}" type="presParOf" srcId="{23206192-79EA-4024-A7E4-63C5B3419F7A}" destId="{55668C58-D6A4-42FC-845A-73E2E21C7D4B}" srcOrd="3" destOrd="0" presId="urn:microsoft.com/office/officeart/2018/2/layout/IconCircleList"/>
    <dgm:cxn modelId="{CEF7E269-1B43-4ABE-B697-02251359970A}" type="presParOf" srcId="{D40990B8-019A-4542-A0AA-0598017D378B}" destId="{9BE038AE-300F-42C3-94DC-C0E7A6B521FE}" srcOrd="5" destOrd="0" presId="urn:microsoft.com/office/officeart/2018/2/layout/IconCircleList"/>
    <dgm:cxn modelId="{199513C4-3D45-44E9-9880-B6341068C21D}" type="presParOf" srcId="{D40990B8-019A-4542-A0AA-0598017D378B}" destId="{97628A78-87B1-4828-99F8-AECEC43B9435}" srcOrd="6" destOrd="0" presId="urn:microsoft.com/office/officeart/2018/2/layout/IconCircleList"/>
    <dgm:cxn modelId="{4D7D6783-8DF7-4390-B2DA-6B8FCE721B37}" type="presParOf" srcId="{97628A78-87B1-4828-99F8-AECEC43B9435}" destId="{2EF79B67-E5BD-44C7-9CFF-7379DEC8AFBF}" srcOrd="0" destOrd="0" presId="urn:microsoft.com/office/officeart/2018/2/layout/IconCircleList"/>
    <dgm:cxn modelId="{23876B6F-E22B-4B2E-B6BB-829A46DE3173}" type="presParOf" srcId="{97628A78-87B1-4828-99F8-AECEC43B9435}" destId="{7469A2C6-8910-4C3E-8CB2-EE50542CA738}" srcOrd="1" destOrd="0" presId="urn:microsoft.com/office/officeart/2018/2/layout/IconCircleList"/>
    <dgm:cxn modelId="{4CF527A8-B6E4-4951-AF86-AC803451EED6}" type="presParOf" srcId="{97628A78-87B1-4828-99F8-AECEC43B9435}" destId="{0057B179-61A2-4E67-8207-89C33609E55F}" srcOrd="2" destOrd="0" presId="urn:microsoft.com/office/officeart/2018/2/layout/IconCircleList"/>
    <dgm:cxn modelId="{3167AB5A-C7ED-4CEA-85ED-D8F34E2B0D17}" type="presParOf" srcId="{97628A78-87B1-4828-99F8-AECEC43B9435}" destId="{589EBEB1-6AD6-4473-8A4F-53167D9849CD}" srcOrd="3" destOrd="0" presId="urn:microsoft.com/office/officeart/2018/2/layout/IconCircleList"/>
    <dgm:cxn modelId="{DFB2F358-7D90-4832-885C-11E9615A3F8B}" type="presParOf" srcId="{D40990B8-019A-4542-A0AA-0598017D378B}" destId="{B765E746-7731-477E-850D-533A2CDA2CD5}" srcOrd="7" destOrd="0" presId="urn:microsoft.com/office/officeart/2018/2/layout/IconCircleList"/>
    <dgm:cxn modelId="{58454DBD-65C5-4A3B-A376-87D4F32FC7CA}" type="presParOf" srcId="{D40990B8-019A-4542-A0AA-0598017D378B}" destId="{569E1482-92F6-4F21-BB7E-A02C3CAED065}" srcOrd="8" destOrd="0" presId="urn:microsoft.com/office/officeart/2018/2/layout/IconCircleList"/>
    <dgm:cxn modelId="{A9946E73-7783-4140-B8D3-E18978FAA118}" type="presParOf" srcId="{569E1482-92F6-4F21-BB7E-A02C3CAED065}" destId="{B1F18C89-958D-4556-AAEC-B390A027E858}" srcOrd="0" destOrd="0" presId="urn:microsoft.com/office/officeart/2018/2/layout/IconCircleList"/>
    <dgm:cxn modelId="{031829E5-C6FE-44BB-8B31-E430207A4619}" type="presParOf" srcId="{569E1482-92F6-4F21-BB7E-A02C3CAED065}" destId="{17D8772A-DBAF-4EBA-B1E1-2EA55CABBC2D}" srcOrd="1" destOrd="0" presId="urn:microsoft.com/office/officeart/2018/2/layout/IconCircleList"/>
    <dgm:cxn modelId="{93F57CFF-08E0-490E-8B9E-491D70CEE103}" type="presParOf" srcId="{569E1482-92F6-4F21-BB7E-A02C3CAED065}" destId="{FAAB6C6F-288C-4FF3-9768-BBA61B894676}" srcOrd="2" destOrd="0" presId="urn:microsoft.com/office/officeart/2018/2/layout/IconCircleList"/>
    <dgm:cxn modelId="{895D975B-D4E7-4B08-B151-286636574D7D}" type="presParOf" srcId="{569E1482-92F6-4F21-BB7E-A02C3CAED065}" destId="{5D53D57B-AD22-4780-BB62-6FEBA38CECD3}" srcOrd="3" destOrd="0" presId="urn:microsoft.com/office/officeart/2018/2/layout/IconCircleList"/>
    <dgm:cxn modelId="{13BCEEFA-6496-4128-B7DA-365D577FD58F}" type="presParOf" srcId="{D40990B8-019A-4542-A0AA-0598017D378B}" destId="{7129C74B-CF91-417B-96B5-CDC57FFAA415}" srcOrd="9" destOrd="0" presId="urn:microsoft.com/office/officeart/2018/2/layout/IconCircleList"/>
    <dgm:cxn modelId="{627926C9-19A4-4360-AE8E-CE5AB5BEF6D3}" type="presParOf" srcId="{D40990B8-019A-4542-A0AA-0598017D378B}" destId="{8804F61D-90B8-445E-A8C6-D2D6E94ACC78}" srcOrd="10" destOrd="0" presId="urn:microsoft.com/office/officeart/2018/2/layout/IconCircleList"/>
    <dgm:cxn modelId="{ADF658AF-B149-4BB0-8574-810A0CC1A5B9}" type="presParOf" srcId="{8804F61D-90B8-445E-A8C6-D2D6E94ACC78}" destId="{CEAAD8C6-634D-4127-AD2D-82443568FD19}" srcOrd="0" destOrd="0" presId="urn:microsoft.com/office/officeart/2018/2/layout/IconCircleList"/>
    <dgm:cxn modelId="{5A116940-F593-4483-B67F-232BA6686EA8}" type="presParOf" srcId="{8804F61D-90B8-445E-A8C6-D2D6E94ACC78}" destId="{A51399CD-8847-46F5-94E1-E97720852494}" srcOrd="1" destOrd="0" presId="urn:microsoft.com/office/officeart/2018/2/layout/IconCircleList"/>
    <dgm:cxn modelId="{6CB02F33-6F8A-4F5D-9E29-B5401E18EFEB}" type="presParOf" srcId="{8804F61D-90B8-445E-A8C6-D2D6E94ACC78}" destId="{6CC06904-7245-4DB7-A0E8-6F25D4CBAABF}" srcOrd="2" destOrd="0" presId="urn:microsoft.com/office/officeart/2018/2/layout/IconCircleList"/>
    <dgm:cxn modelId="{07F1D750-8BD7-4988-BF5B-3C1AD0E34F7B}" type="presParOf" srcId="{8804F61D-90B8-445E-A8C6-D2D6E94ACC78}" destId="{15A88DD8-9557-4A37-A72E-1279F41008B5}" srcOrd="3" destOrd="0" presId="urn:microsoft.com/office/officeart/2018/2/layout/IconCircle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32D29F6-8BAC-40DA-B756-7BB900369AED}" type="doc">
      <dgm:prSet loTypeId="urn:microsoft.com/office/officeart/2005/8/layout/list1" loCatId="list" qsTypeId="urn:microsoft.com/office/officeart/2005/8/quickstyle/simple1" qsCatId="simple" csTypeId="urn:microsoft.com/office/officeart/2005/8/colors/colorful1" csCatId="colorful" phldr="1"/>
      <dgm:spPr/>
      <dgm:t>
        <a:bodyPr/>
        <a:lstStyle/>
        <a:p>
          <a:endParaRPr lang="en-US"/>
        </a:p>
      </dgm:t>
    </dgm:pt>
    <dgm:pt modelId="{B866EF0A-1BF2-4247-917E-4B4394A7291C}">
      <dgm:prSet phldrT="[Text]"/>
      <dgm:spPr/>
      <dgm:t>
        <a:bodyPr/>
        <a:lstStyle/>
        <a:p>
          <a:r>
            <a:rPr lang="en-US"/>
            <a:t>FloridaBlue Care HMO</a:t>
          </a:r>
          <a:endParaRPr lang="en-US" dirty="0"/>
        </a:p>
      </dgm:t>
    </dgm:pt>
    <dgm:pt modelId="{A7A8CC58-AA93-40EA-BE61-DF791D5BB61A}" type="parTrans" cxnId="{704899C7-55B6-402E-B4B3-B51298F42969}">
      <dgm:prSet/>
      <dgm:spPr/>
      <dgm:t>
        <a:bodyPr/>
        <a:lstStyle/>
        <a:p>
          <a:endParaRPr lang="en-US"/>
        </a:p>
      </dgm:t>
    </dgm:pt>
    <dgm:pt modelId="{2C951DDC-34DD-4D1F-A949-3E5C92B0F352}" type="sibTrans" cxnId="{704899C7-55B6-402E-B4B3-B51298F42969}">
      <dgm:prSet/>
      <dgm:spPr/>
      <dgm:t>
        <a:bodyPr/>
        <a:lstStyle/>
        <a:p>
          <a:endParaRPr lang="en-US"/>
        </a:p>
      </dgm:t>
    </dgm:pt>
    <dgm:pt modelId="{45ED5DDE-4E8B-49EC-B277-77E38BEB6330}">
      <dgm:prSet phldrT="[Text]"/>
      <dgm:spPr/>
      <dgm:t>
        <a:bodyPr/>
        <a:lstStyle/>
        <a:p>
          <a:r>
            <a:rPr lang="en-US"/>
            <a:t>Copay based plan</a:t>
          </a:r>
          <a:endParaRPr lang="en-US" dirty="0"/>
        </a:p>
      </dgm:t>
    </dgm:pt>
    <dgm:pt modelId="{878BCEE9-1834-4AE4-911E-4EB811BB56BF}" type="parTrans" cxnId="{FC77D59D-EE67-42AB-AACD-803751DF5241}">
      <dgm:prSet/>
      <dgm:spPr/>
      <dgm:t>
        <a:bodyPr/>
        <a:lstStyle/>
        <a:p>
          <a:endParaRPr lang="en-US"/>
        </a:p>
      </dgm:t>
    </dgm:pt>
    <dgm:pt modelId="{B6E9ECFB-8942-4455-BDA4-87DCDFC780EA}" type="sibTrans" cxnId="{FC77D59D-EE67-42AB-AACD-803751DF5241}">
      <dgm:prSet/>
      <dgm:spPr/>
      <dgm:t>
        <a:bodyPr/>
        <a:lstStyle/>
        <a:p>
          <a:endParaRPr lang="en-US"/>
        </a:p>
      </dgm:t>
    </dgm:pt>
    <dgm:pt modelId="{AA26CD00-4DF5-4523-A505-5254F6D47368}">
      <dgm:prSet phldrT="[Text]"/>
      <dgm:spPr/>
      <dgm:t>
        <a:bodyPr/>
        <a:lstStyle/>
        <a:p>
          <a:r>
            <a:rPr lang="en-US"/>
            <a:t>Open Access – no referrals needed, but you must select a Primary Care Physician</a:t>
          </a:r>
          <a:endParaRPr lang="en-US" dirty="0"/>
        </a:p>
      </dgm:t>
    </dgm:pt>
    <dgm:pt modelId="{5E708CF6-CB85-46A1-B4A4-24CF44BBC21D}" type="parTrans" cxnId="{73A1182F-CBE2-48B9-A43D-7BCEDC88EA44}">
      <dgm:prSet/>
      <dgm:spPr/>
      <dgm:t>
        <a:bodyPr/>
        <a:lstStyle/>
        <a:p>
          <a:endParaRPr lang="en-US"/>
        </a:p>
      </dgm:t>
    </dgm:pt>
    <dgm:pt modelId="{FC0BDC6C-F391-49EA-82BC-BC4609D1B4C5}" type="sibTrans" cxnId="{73A1182F-CBE2-48B9-A43D-7BCEDC88EA44}">
      <dgm:prSet/>
      <dgm:spPr/>
      <dgm:t>
        <a:bodyPr/>
        <a:lstStyle/>
        <a:p>
          <a:endParaRPr lang="en-US"/>
        </a:p>
      </dgm:t>
    </dgm:pt>
    <dgm:pt modelId="{000E59DC-283D-4DF3-8A03-CAC0D4ED8EE8}">
      <dgm:prSet phldrT="[Text]"/>
      <dgm:spPr/>
      <dgm:t>
        <a:bodyPr/>
        <a:lstStyle/>
        <a:p>
          <a:r>
            <a:rPr lang="en-US"/>
            <a:t>FloridaBlue – Blue Options PPO</a:t>
          </a:r>
          <a:endParaRPr lang="en-US" dirty="0"/>
        </a:p>
      </dgm:t>
    </dgm:pt>
    <dgm:pt modelId="{6083C149-5ECE-4872-AB79-7A4783830581}" type="parTrans" cxnId="{37875C65-52A7-4D2B-9E52-B2FED14CE79E}">
      <dgm:prSet/>
      <dgm:spPr/>
      <dgm:t>
        <a:bodyPr/>
        <a:lstStyle/>
        <a:p>
          <a:endParaRPr lang="en-US"/>
        </a:p>
      </dgm:t>
    </dgm:pt>
    <dgm:pt modelId="{2EB583C9-8FBD-4F1F-8CBA-CAABE567C18C}" type="sibTrans" cxnId="{37875C65-52A7-4D2B-9E52-B2FED14CE79E}">
      <dgm:prSet/>
      <dgm:spPr/>
      <dgm:t>
        <a:bodyPr/>
        <a:lstStyle/>
        <a:p>
          <a:endParaRPr lang="en-US"/>
        </a:p>
      </dgm:t>
    </dgm:pt>
    <dgm:pt modelId="{E282D666-ADDA-4CE2-A606-6366B147FA39}">
      <dgm:prSet phldrT="[Text]"/>
      <dgm:spPr/>
      <dgm:t>
        <a:bodyPr/>
        <a:lstStyle/>
        <a:p>
          <a:r>
            <a:rPr lang="en-US"/>
            <a:t>Deductible &amp; Coinsurance based plan</a:t>
          </a:r>
          <a:endParaRPr lang="en-US" dirty="0"/>
        </a:p>
      </dgm:t>
    </dgm:pt>
    <dgm:pt modelId="{8C9E6FEF-6E06-4B3A-85FA-72C073C31530}" type="parTrans" cxnId="{FF865624-C55D-46D9-BC5D-78D90121AC24}">
      <dgm:prSet/>
      <dgm:spPr/>
      <dgm:t>
        <a:bodyPr/>
        <a:lstStyle/>
        <a:p>
          <a:endParaRPr lang="en-US"/>
        </a:p>
      </dgm:t>
    </dgm:pt>
    <dgm:pt modelId="{20961434-EAD0-4404-B81F-5AEA3DCF684F}" type="sibTrans" cxnId="{FF865624-C55D-46D9-BC5D-78D90121AC24}">
      <dgm:prSet/>
      <dgm:spPr/>
      <dgm:t>
        <a:bodyPr/>
        <a:lstStyle/>
        <a:p>
          <a:endParaRPr lang="en-US"/>
        </a:p>
      </dgm:t>
    </dgm:pt>
    <dgm:pt modelId="{90C8566D-0445-410C-A8E6-6FB83E258094}">
      <dgm:prSet/>
      <dgm:spPr/>
      <dgm:t>
        <a:bodyPr/>
        <a:lstStyle/>
        <a:p>
          <a:r>
            <a:rPr lang="en-US"/>
            <a:t>Lower deductible than PPO</a:t>
          </a:r>
          <a:endParaRPr lang="en-US" dirty="0"/>
        </a:p>
      </dgm:t>
    </dgm:pt>
    <dgm:pt modelId="{81D88DE7-2477-46C2-9073-F8B058DDF3A1}" type="parTrans" cxnId="{EE069A75-92F5-44EB-AFE5-F184544531F1}">
      <dgm:prSet/>
      <dgm:spPr/>
      <dgm:t>
        <a:bodyPr/>
        <a:lstStyle/>
        <a:p>
          <a:endParaRPr lang="en-US"/>
        </a:p>
      </dgm:t>
    </dgm:pt>
    <dgm:pt modelId="{899E6A29-D9B9-484D-9A3A-091FC4724119}" type="sibTrans" cxnId="{EE069A75-92F5-44EB-AFE5-F184544531F1}">
      <dgm:prSet/>
      <dgm:spPr/>
      <dgm:t>
        <a:bodyPr/>
        <a:lstStyle/>
        <a:p>
          <a:endParaRPr lang="en-US"/>
        </a:p>
      </dgm:t>
    </dgm:pt>
    <dgm:pt modelId="{56A731B0-948F-4E62-A7A3-3B14DA08BC50}">
      <dgm:prSet/>
      <dgm:spPr/>
      <dgm:t>
        <a:bodyPr/>
        <a:lstStyle/>
        <a:p>
          <a:r>
            <a:rPr lang="en-US"/>
            <a:t>Florida based network, narrower than PPO plan</a:t>
          </a:r>
          <a:endParaRPr lang="en-US" dirty="0"/>
        </a:p>
      </dgm:t>
    </dgm:pt>
    <dgm:pt modelId="{03B62C56-581B-4567-8253-FA6B2F7DBFE0}" type="parTrans" cxnId="{8AAF94D3-B0CC-4C2D-9FC4-95D08964433C}">
      <dgm:prSet/>
      <dgm:spPr/>
      <dgm:t>
        <a:bodyPr/>
        <a:lstStyle/>
        <a:p>
          <a:endParaRPr lang="en-US"/>
        </a:p>
      </dgm:t>
    </dgm:pt>
    <dgm:pt modelId="{A650E64F-B7D4-4ECC-BF6A-76750EA423A8}" type="sibTrans" cxnId="{8AAF94D3-B0CC-4C2D-9FC4-95D08964433C}">
      <dgm:prSet/>
      <dgm:spPr/>
      <dgm:t>
        <a:bodyPr/>
        <a:lstStyle/>
        <a:p>
          <a:endParaRPr lang="en-US"/>
        </a:p>
      </dgm:t>
    </dgm:pt>
    <dgm:pt modelId="{71130BAC-CCD9-4EFA-9EF6-AAEF8D31568A}">
      <dgm:prSet/>
      <dgm:spPr/>
      <dgm:t>
        <a:bodyPr/>
        <a:lstStyle/>
        <a:p>
          <a:r>
            <a:rPr lang="en-US"/>
            <a:t>Lower cost per paycheck</a:t>
          </a:r>
          <a:endParaRPr lang="en-US" dirty="0"/>
        </a:p>
      </dgm:t>
    </dgm:pt>
    <dgm:pt modelId="{31860B63-018F-4E3E-BA69-2CE4AA3CF0BF}" type="parTrans" cxnId="{A6F8AD53-75ED-4769-9CB4-2609B94492BF}">
      <dgm:prSet/>
      <dgm:spPr/>
      <dgm:t>
        <a:bodyPr/>
        <a:lstStyle/>
        <a:p>
          <a:endParaRPr lang="en-US"/>
        </a:p>
      </dgm:t>
    </dgm:pt>
    <dgm:pt modelId="{002AFFC8-96B9-45E1-B315-38980F3BD7F9}" type="sibTrans" cxnId="{A6F8AD53-75ED-4769-9CB4-2609B94492BF}">
      <dgm:prSet/>
      <dgm:spPr/>
      <dgm:t>
        <a:bodyPr/>
        <a:lstStyle/>
        <a:p>
          <a:endParaRPr lang="en-US"/>
        </a:p>
      </dgm:t>
    </dgm:pt>
    <dgm:pt modelId="{004E8C1F-A882-4EEA-9ADC-D9A8C8B2C9A1}">
      <dgm:prSet/>
      <dgm:spPr/>
      <dgm:t>
        <a:bodyPr/>
        <a:lstStyle/>
        <a:p>
          <a:r>
            <a:rPr lang="en-US"/>
            <a:t>Larger and national network</a:t>
          </a:r>
          <a:endParaRPr lang="en-US" dirty="0"/>
        </a:p>
      </dgm:t>
    </dgm:pt>
    <dgm:pt modelId="{61A33554-31D1-45BD-9B72-98A7466C1332}" type="parTrans" cxnId="{46A0581C-97F2-49DC-A77C-4F10640ABD2B}">
      <dgm:prSet/>
      <dgm:spPr/>
      <dgm:t>
        <a:bodyPr/>
        <a:lstStyle/>
        <a:p>
          <a:endParaRPr lang="en-US"/>
        </a:p>
      </dgm:t>
    </dgm:pt>
    <dgm:pt modelId="{A4C544BA-EEA3-4F77-A75F-1BC285EA9D4D}" type="sibTrans" cxnId="{46A0581C-97F2-49DC-A77C-4F10640ABD2B}">
      <dgm:prSet/>
      <dgm:spPr/>
      <dgm:t>
        <a:bodyPr/>
        <a:lstStyle/>
        <a:p>
          <a:endParaRPr lang="en-US"/>
        </a:p>
      </dgm:t>
    </dgm:pt>
    <dgm:pt modelId="{7467BE0C-12C1-45DF-B66D-14F8A1F67FDD}">
      <dgm:prSet/>
      <dgm:spPr/>
      <dgm:t>
        <a:bodyPr/>
        <a:lstStyle/>
        <a:p>
          <a:r>
            <a:rPr lang="en-US" dirty="0"/>
            <a:t>Includes Mayo clinic</a:t>
          </a:r>
        </a:p>
      </dgm:t>
    </dgm:pt>
    <dgm:pt modelId="{30DA0D22-8A6C-42F5-AE4F-8E70551A2E8A}" type="parTrans" cxnId="{7FA8689D-86C3-40AF-B3EB-511888D9B060}">
      <dgm:prSet/>
      <dgm:spPr/>
      <dgm:t>
        <a:bodyPr/>
        <a:lstStyle/>
        <a:p>
          <a:endParaRPr lang="en-US"/>
        </a:p>
      </dgm:t>
    </dgm:pt>
    <dgm:pt modelId="{864F4F3A-2465-496B-933A-23EC2FD51688}" type="sibTrans" cxnId="{7FA8689D-86C3-40AF-B3EB-511888D9B060}">
      <dgm:prSet/>
      <dgm:spPr/>
      <dgm:t>
        <a:bodyPr/>
        <a:lstStyle/>
        <a:p>
          <a:endParaRPr lang="en-US"/>
        </a:p>
      </dgm:t>
    </dgm:pt>
    <dgm:pt modelId="{38817742-D76C-4A65-8DA5-DF71910552D9}">
      <dgm:prSet/>
      <dgm:spPr/>
      <dgm:t>
        <a:bodyPr/>
        <a:lstStyle/>
        <a:p>
          <a:r>
            <a:rPr lang="en-US" dirty="0"/>
            <a:t>Includes out of network coverage</a:t>
          </a:r>
        </a:p>
      </dgm:t>
    </dgm:pt>
    <dgm:pt modelId="{0D7CB2F4-5BAB-4CA7-8943-544FCBB63303}" type="parTrans" cxnId="{EAE42FB7-9A69-4D4D-B9DA-1BDB3CF376E1}">
      <dgm:prSet/>
      <dgm:spPr/>
      <dgm:t>
        <a:bodyPr/>
        <a:lstStyle/>
        <a:p>
          <a:endParaRPr lang="en-US"/>
        </a:p>
      </dgm:t>
    </dgm:pt>
    <dgm:pt modelId="{190DAF80-1073-45DB-95F5-F4F197A916AD}" type="sibTrans" cxnId="{EAE42FB7-9A69-4D4D-B9DA-1BDB3CF376E1}">
      <dgm:prSet/>
      <dgm:spPr/>
      <dgm:t>
        <a:bodyPr/>
        <a:lstStyle/>
        <a:p>
          <a:endParaRPr lang="en-US"/>
        </a:p>
      </dgm:t>
    </dgm:pt>
    <dgm:pt modelId="{6DEEBBFA-1109-4DBA-B547-8A6FB7CB73FD}">
      <dgm:prSet/>
      <dgm:spPr/>
      <dgm:t>
        <a:bodyPr/>
        <a:lstStyle/>
        <a:p>
          <a:r>
            <a:rPr lang="en-US" dirty="0" err="1"/>
            <a:t>RxBenefits</a:t>
          </a:r>
          <a:r>
            <a:rPr lang="en-US" dirty="0"/>
            <a:t> - Prescription</a:t>
          </a:r>
        </a:p>
      </dgm:t>
    </dgm:pt>
    <dgm:pt modelId="{F0C8B1A2-D070-4D56-BC4F-592F4AF4CF61}" type="parTrans" cxnId="{076B2504-CEA4-4603-89B7-EB3AD4565F22}">
      <dgm:prSet/>
      <dgm:spPr/>
      <dgm:t>
        <a:bodyPr/>
        <a:lstStyle/>
        <a:p>
          <a:endParaRPr lang="en-US"/>
        </a:p>
      </dgm:t>
    </dgm:pt>
    <dgm:pt modelId="{C1692B8C-603C-43DA-BFD1-A66F73023472}" type="sibTrans" cxnId="{076B2504-CEA4-4603-89B7-EB3AD4565F22}">
      <dgm:prSet/>
      <dgm:spPr/>
      <dgm:t>
        <a:bodyPr/>
        <a:lstStyle/>
        <a:p>
          <a:endParaRPr lang="en-US"/>
        </a:p>
      </dgm:t>
    </dgm:pt>
    <dgm:pt modelId="{7ABFD255-3CA3-4D7B-849A-BFF0FC6608F9}">
      <dgm:prSet/>
      <dgm:spPr/>
      <dgm:t>
        <a:bodyPr/>
        <a:lstStyle/>
        <a:p>
          <a:r>
            <a:rPr lang="en-US" dirty="0"/>
            <a:t> Pharmacy Benefit optimizer</a:t>
          </a:r>
        </a:p>
      </dgm:t>
    </dgm:pt>
    <dgm:pt modelId="{EE6CC6C5-49D2-49CE-8BC8-B8D82E9B7E35}" type="parTrans" cxnId="{B940BAAD-B164-43FC-96A0-CB7D7E5D9F74}">
      <dgm:prSet/>
      <dgm:spPr/>
      <dgm:t>
        <a:bodyPr/>
        <a:lstStyle/>
        <a:p>
          <a:endParaRPr lang="en-US"/>
        </a:p>
      </dgm:t>
    </dgm:pt>
    <dgm:pt modelId="{0A3CF755-D766-433C-A0D3-D2841C9210EE}" type="sibTrans" cxnId="{B940BAAD-B164-43FC-96A0-CB7D7E5D9F74}">
      <dgm:prSet/>
      <dgm:spPr/>
      <dgm:t>
        <a:bodyPr/>
        <a:lstStyle/>
        <a:p>
          <a:endParaRPr lang="en-US"/>
        </a:p>
      </dgm:t>
    </dgm:pt>
    <dgm:pt modelId="{A6FC6084-0CD0-4326-A9EF-E81D7CE629CC}" type="pres">
      <dgm:prSet presAssocID="{E32D29F6-8BAC-40DA-B756-7BB900369AED}" presName="linear" presStyleCnt="0">
        <dgm:presLayoutVars>
          <dgm:dir/>
          <dgm:animLvl val="lvl"/>
          <dgm:resizeHandles val="exact"/>
        </dgm:presLayoutVars>
      </dgm:prSet>
      <dgm:spPr/>
    </dgm:pt>
    <dgm:pt modelId="{631B9FE4-300B-4D50-8A2B-D72C9DE92B12}" type="pres">
      <dgm:prSet presAssocID="{B866EF0A-1BF2-4247-917E-4B4394A7291C}" presName="parentLin" presStyleCnt="0"/>
      <dgm:spPr/>
    </dgm:pt>
    <dgm:pt modelId="{344386C3-E6FA-440A-92D6-4AD916EC8524}" type="pres">
      <dgm:prSet presAssocID="{B866EF0A-1BF2-4247-917E-4B4394A7291C}" presName="parentLeftMargin" presStyleLbl="node1" presStyleIdx="0" presStyleCnt="3"/>
      <dgm:spPr/>
    </dgm:pt>
    <dgm:pt modelId="{C6E0E906-9244-46CC-BF6D-76B396B9F42A}" type="pres">
      <dgm:prSet presAssocID="{B866EF0A-1BF2-4247-917E-4B4394A7291C}" presName="parentText" presStyleLbl="node1" presStyleIdx="0" presStyleCnt="3">
        <dgm:presLayoutVars>
          <dgm:chMax val="0"/>
          <dgm:bulletEnabled val="1"/>
        </dgm:presLayoutVars>
      </dgm:prSet>
      <dgm:spPr/>
    </dgm:pt>
    <dgm:pt modelId="{4458EACE-4998-46BA-89EA-7F7226527525}" type="pres">
      <dgm:prSet presAssocID="{B866EF0A-1BF2-4247-917E-4B4394A7291C}" presName="negativeSpace" presStyleCnt="0"/>
      <dgm:spPr/>
    </dgm:pt>
    <dgm:pt modelId="{1AF1068D-66CD-4346-949C-865B7AE024CD}" type="pres">
      <dgm:prSet presAssocID="{B866EF0A-1BF2-4247-917E-4B4394A7291C}" presName="childText" presStyleLbl="conFgAcc1" presStyleIdx="0" presStyleCnt="3">
        <dgm:presLayoutVars>
          <dgm:bulletEnabled val="1"/>
        </dgm:presLayoutVars>
      </dgm:prSet>
      <dgm:spPr/>
    </dgm:pt>
    <dgm:pt modelId="{C2F92E11-43F7-4C65-81C6-A989366B7221}" type="pres">
      <dgm:prSet presAssocID="{2C951DDC-34DD-4D1F-A949-3E5C92B0F352}" presName="spaceBetweenRectangles" presStyleCnt="0"/>
      <dgm:spPr/>
    </dgm:pt>
    <dgm:pt modelId="{A2D8AB38-FE67-4C74-96D4-978443E138A0}" type="pres">
      <dgm:prSet presAssocID="{000E59DC-283D-4DF3-8A03-CAC0D4ED8EE8}" presName="parentLin" presStyleCnt="0"/>
      <dgm:spPr/>
    </dgm:pt>
    <dgm:pt modelId="{868FB881-A5B4-44CB-B970-DADDE05A3E26}" type="pres">
      <dgm:prSet presAssocID="{000E59DC-283D-4DF3-8A03-CAC0D4ED8EE8}" presName="parentLeftMargin" presStyleLbl="node1" presStyleIdx="0" presStyleCnt="3"/>
      <dgm:spPr/>
    </dgm:pt>
    <dgm:pt modelId="{6BCCFD1B-869B-4FCF-833A-A6B7944B97E9}" type="pres">
      <dgm:prSet presAssocID="{000E59DC-283D-4DF3-8A03-CAC0D4ED8EE8}" presName="parentText" presStyleLbl="node1" presStyleIdx="1" presStyleCnt="3">
        <dgm:presLayoutVars>
          <dgm:chMax val="0"/>
          <dgm:bulletEnabled val="1"/>
        </dgm:presLayoutVars>
      </dgm:prSet>
      <dgm:spPr/>
    </dgm:pt>
    <dgm:pt modelId="{3C728F5E-C084-4C2D-AAFB-A8C3ECACB831}" type="pres">
      <dgm:prSet presAssocID="{000E59DC-283D-4DF3-8A03-CAC0D4ED8EE8}" presName="negativeSpace" presStyleCnt="0"/>
      <dgm:spPr/>
    </dgm:pt>
    <dgm:pt modelId="{2872174D-ECBD-4E9E-A151-2C0759D1110F}" type="pres">
      <dgm:prSet presAssocID="{000E59DC-283D-4DF3-8A03-CAC0D4ED8EE8}" presName="childText" presStyleLbl="conFgAcc1" presStyleIdx="1" presStyleCnt="3">
        <dgm:presLayoutVars>
          <dgm:bulletEnabled val="1"/>
        </dgm:presLayoutVars>
      </dgm:prSet>
      <dgm:spPr/>
    </dgm:pt>
    <dgm:pt modelId="{57131128-4ADD-405A-B8A8-F2B83A42B015}" type="pres">
      <dgm:prSet presAssocID="{2EB583C9-8FBD-4F1F-8CBA-CAABE567C18C}" presName="spaceBetweenRectangles" presStyleCnt="0"/>
      <dgm:spPr/>
    </dgm:pt>
    <dgm:pt modelId="{D6BFFB20-ED49-4961-92AE-8705FEB9BE01}" type="pres">
      <dgm:prSet presAssocID="{6DEEBBFA-1109-4DBA-B547-8A6FB7CB73FD}" presName="parentLin" presStyleCnt="0"/>
      <dgm:spPr/>
    </dgm:pt>
    <dgm:pt modelId="{6D8D8B49-A70C-4C34-AD3E-64E80543F346}" type="pres">
      <dgm:prSet presAssocID="{6DEEBBFA-1109-4DBA-B547-8A6FB7CB73FD}" presName="parentLeftMargin" presStyleLbl="node1" presStyleIdx="1" presStyleCnt="3"/>
      <dgm:spPr/>
    </dgm:pt>
    <dgm:pt modelId="{3C21025A-76BF-4D79-91DA-1149B13B98FE}" type="pres">
      <dgm:prSet presAssocID="{6DEEBBFA-1109-4DBA-B547-8A6FB7CB73FD}" presName="parentText" presStyleLbl="node1" presStyleIdx="2" presStyleCnt="3">
        <dgm:presLayoutVars>
          <dgm:chMax val="0"/>
          <dgm:bulletEnabled val="1"/>
        </dgm:presLayoutVars>
      </dgm:prSet>
      <dgm:spPr/>
    </dgm:pt>
    <dgm:pt modelId="{0756A29C-D192-4F3C-9054-8B86E708983D}" type="pres">
      <dgm:prSet presAssocID="{6DEEBBFA-1109-4DBA-B547-8A6FB7CB73FD}" presName="negativeSpace" presStyleCnt="0"/>
      <dgm:spPr/>
    </dgm:pt>
    <dgm:pt modelId="{6ED7E9CA-8DDA-4458-BE83-5B3A6738C59A}" type="pres">
      <dgm:prSet presAssocID="{6DEEBBFA-1109-4DBA-B547-8A6FB7CB73FD}" presName="childText" presStyleLbl="conFgAcc1" presStyleIdx="2" presStyleCnt="3">
        <dgm:presLayoutVars>
          <dgm:bulletEnabled val="1"/>
        </dgm:presLayoutVars>
      </dgm:prSet>
      <dgm:spPr/>
    </dgm:pt>
  </dgm:ptLst>
  <dgm:cxnLst>
    <dgm:cxn modelId="{076B2504-CEA4-4603-89B7-EB3AD4565F22}" srcId="{E32D29F6-8BAC-40DA-B756-7BB900369AED}" destId="{6DEEBBFA-1109-4DBA-B547-8A6FB7CB73FD}" srcOrd="2" destOrd="0" parTransId="{F0C8B1A2-D070-4D56-BC4F-592F4AF4CF61}" sibTransId="{C1692B8C-603C-43DA-BFD1-A66F73023472}"/>
    <dgm:cxn modelId="{46A0581C-97F2-49DC-A77C-4F10640ABD2B}" srcId="{000E59DC-283D-4DF3-8A03-CAC0D4ED8EE8}" destId="{004E8C1F-A882-4EEA-9ADC-D9A8C8B2C9A1}" srcOrd="1" destOrd="0" parTransId="{61A33554-31D1-45BD-9B72-98A7466C1332}" sibTransId="{A4C544BA-EEA3-4F77-A75F-1BC285EA9D4D}"/>
    <dgm:cxn modelId="{FF865624-C55D-46D9-BC5D-78D90121AC24}" srcId="{000E59DC-283D-4DF3-8A03-CAC0D4ED8EE8}" destId="{E282D666-ADDA-4CE2-A606-6366B147FA39}" srcOrd="0" destOrd="0" parTransId="{8C9E6FEF-6E06-4B3A-85FA-72C073C31530}" sibTransId="{20961434-EAD0-4404-B81F-5AEA3DCF684F}"/>
    <dgm:cxn modelId="{73A1182F-CBE2-48B9-A43D-7BCEDC88EA44}" srcId="{B866EF0A-1BF2-4247-917E-4B4394A7291C}" destId="{AA26CD00-4DF5-4523-A505-5254F6D47368}" srcOrd="2" destOrd="0" parTransId="{5E708CF6-CB85-46A1-B4A4-24CF44BBC21D}" sibTransId="{FC0BDC6C-F391-49EA-82BC-BC4609D1B4C5}"/>
    <dgm:cxn modelId="{E4516F35-7321-4F4C-A463-F3681265F329}" type="presOf" srcId="{6DEEBBFA-1109-4DBA-B547-8A6FB7CB73FD}" destId="{3C21025A-76BF-4D79-91DA-1149B13B98FE}" srcOrd="1" destOrd="0" presId="urn:microsoft.com/office/officeart/2005/8/layout/list1"/>
    <dgm:cxn modelId="{ADCC733D-363B-47D8-9DC5-D49B7D3933D1}" type="presOf" srcId="{38817742-D76C-4A65-8DA5-DF71910552D9}" destId="{2872174D-ECBD-4E9E-A151-2C0759D1110F}" srcOrd="0" destOrd="3" presId="urn:microsoft.com/office/officeart/2005/8/layout/list1"/>
    <dgm:cxn modelId="{7B8C045C-9427-4B33-BDBE-3556E98F0AA7}" type="presOf" srcId="{B866EF0A-1BF2-4247-917E-4B4394A7291C}" destId="{C6E0E906-9244-46CC-BF6D-76B396B9F42A}" srcOrd="1" destOrd="0" presId="urn:microsoft.com/office/officeart/2005/8/layout/list1"/>
    <dgm:cxn modelId="{50436D5E-F4FC-4E51-9E72-EFC0BF43E0F7}" type="presOf" srcId="{E32D29F6-8BAC-40DA-B756-7BB900369AED}" destId="{A6FC6084-0CD0-4326-A9EF-E81D7CE629CC}" srcOrd="0" destOrd="0" presId="urn:microsoft.com/office/officeart/2005/8/layout/list1"/>
    <dgm:cxn modelId="{37875C65-52A7-4D2B-9E52-B2FED14CE79E}" srcId="{E32D29F6-8BAC-40DA-B756-7BB900369AED}" destId="{000E59DC-283D-4DF3-8A03-CAC0D4ED8EE8}" srcOrd="1" destOrd="0" parTransId="{6083C149-5ECE-4872-AB79-7A4783830581}" sibTransId="{2EB583C9-8FBD-4F1F-8CBA-CAABE567C18C}"/>
    <dgm:cxn modelId="{F736B569-CB30-47F1-9821-1046664F8799}" type="presOf" srcId="{000E59DC-283D-4DF3-8A03-CAC0D4ED8EE8}" destId="{868FB881-A5B4-44CB-B970-DADDE05A3E26}" srcOrd="0" destOrd="0" presId="urn:microsoft.com/office/officeart/2005/8/layout/list1"/>
    <dgm:cxn modelId="{FAE48F6E-8B88-4F57-A143-6F98DAAA8BDC}" type="presOf" srcId="{AA26CD00-4DF5-4523-A505-5254F6D47368}" destId="{1AF1068D-66CD-4346-949C-865B7AE024CD}" srcOrd="0" destOrd="2" presId="urn:microsoft.com/office/officeart/2005/8/layout/list1"/>
    <dgm:cxn modelId="{B16B0272-BA36-4D37-8F68-48335A8E7A74}" type="presOf" srcId="{E282D666-ADDA-4CE2-A606-6366B147FA39}" destId="{2872174D-ECBD-4E9E-A151-2C0759D1110F}" srcOrd="0" destOrd="0" presId="urn:microsoft.com/office/officeart/2005/8/layout/list1"/>
    <dgm:cxn modelId="{A6F8AD53-75ED-4769-9CB4-2609B94492BF}" srcId="{B866EF0A-1BF2-4247-917E-4B4394A7291C}" destId="{71130BAC-CCD9-4EFA-9EF6-AAEF8D31568A}" srcOrd="4" destOrd="0" parTransId="{31860B63-018F-4E3E-BA69-2CE4AA3CF0BF}" sibTransId="{002AFFC8-96B9-45E1-B315-38980F3BD7F9}"/>
    <dgm:cxn modelId="{EE069A75-92F5-44EB-AFE5-F184544531F1}" srcId="{B866EF0A-1BF2-4247-917E-4B4394A7291C}" destId="{90C8566D-0445-410C-A8E6-6FB83E258094}" srcOrd="1" destOrd="0" parTransId="{81D88DE7-2477-46C2-9073-F8B058DDF3A1}" sibTransId="{899E6A29-D9B9-484D-9A3A-091FC4724119}"/>
    <dgm:cxn modelId="{0DB10180-0A72-4974-9750-EFBF11067C7B}" type="presOf" srcId="{B866EF0A-1BF2-4247-917E-4B4394A7291C}" destId="{344386C3-E6FA-440A-92D6-4AD916EC8524}" srcOrd="0" destOrd="0" presId="urn:microsoft.com/office/officeart/2005/8/layout/list1"/>
    <dgm:cxn modelId="{EB729084-A29F-4DED-9A96-301D999ACC78}" type="presOf" srcId="{45ED5DDE-4E8B-49EC-B277-77E38BEB6330}" destId="{1AF1068D-66CD-4346-949C-865B7AE024CD}" srcOrd="0" destOrd="0" presId="urn:microsoft.com/office/officeart/2005/8/layout/list1"/>
    <dgm:cxn modelId="{FAD56986-9CB4-4A03-A1D3-7F5812861D39}" type="presOf" srcId="{90C8566D-0445-410C-A8E6-6FB83E258094}" destId="{1AF1068D-66CD-4346-949C-865B7AE024CD}" srcOrd="0" destOrd="1" presId="urn:microsoft.com/office/officeart/2005/8/layout/list1"/>
    <dgm:cxn modelId="{7FA8689D-86C3-40AF-B3EB-511888D9B060}" srcId="{000E59DC-283D-4DF3-8A03-CAC0D4ED8EE8}" destId="{7467BE0C-12C1-45DF-B66D-14F8A1F67FDD}" srcOrd="2" destOrd="0" parTransId="{30DA0D22-8A6C-42F5-AE4F-8E70551A2E8A}" sibTransId="{864F4F3A-2465-496B-933A-23EC2FD51688}"/>
    <dgm:cxn modelId="{19BEB59D-196A-4FC7-8B6A-57F5A42E3C99}" type="presOf" srcId="{004E8C1F-A882-4EEA-9ADC-D9A8C8B2C9A1}" destId="{2872174D-ECBD-4E9E-A151-2C0759D1110F}" srcOrd="0" destOrd="1" presId="urn:microsoft.com/office/officeart/2005/8/layout/list1"/>
    <dgm:cxn modelId="{FC77D59D-EE67-42AB-AACD-803751DF5241}" srcId="{B866EF0A-1BF2-4247-917E-4B4394A7291C}" destId="{45ED5DDE-4E8B-49EC-B277-77E38BEB6330}" srcOrd="0" destOrd="0" parTransId="{878BCEE9-1834-4AE4-911E-4EB811BB56BF}" sibTransId="{B6E9ECFB-8942-4455-BDA4-87DCDFC780EA}"/>
    <dgm:cxn modelId="{36025CAA-39C7-4186-BDAC-C5129A82597A}" type="presOf" srcId="{71130BAC-CCD9-4EFA-9EF6-AAEF8D31568A}" destId="{1AF1068D-66CD-4346-949C-865B7AE024CD}" srcOrd="0" destOrd="4" presId="urn:microsoft.com/office/officeart/2005/8/layout/list1"/>
    <dgm:cxn modelId="{B940BAAD-B164-43FC-96A0-CB7D7E5D9F74}" srcId="{6DEEBBFA-1109-4DBA-B547-8A6FB7CB73FD}" destId="{7ABFD255-3CA3-4D7B-849A-BFF0FC6608F9}" srcOrd="0" destOrd="0" parTransId="{EE6CC6C5-49D2-49CE-8BC8-B8D82E9B7E35}" sibTransId="{0A3CF755-D766-433C-A0D3-D2841C9210EE}"/>
    <dgm:cxn modelId="{1EE533B4-5134-4E0A-A4B1-37BCF46907BC}" type="presOf" srcId="{000E59DC-283D-4DF3-8A03-CAC0D4ED8EE8}" destId="{6BCCFD1B-869B-4FCF-833A-A6B7944B97E9}" srcOrd="1" destOrd="0" presId="urn:microsoft.com/office/officeart/2005/8/layout/list1"/>
    <dgm:cxn modelId="{EAE42FB7-9A69-4D4D-B9DA-1BDB3CF376E1}" srcId="{000E59DC-283D-4DF3-8A03-CAC0D4ED8EE8}" destId="{38817742-D76C-4A65-8DA5-DF71910552D9}" srcOrd="3" destOrd="0" parTransId="{0D7CB2F4-5BAB-4CA7-8943-544FCBB63303}" sibTransId="{190DAF80-1073-45DB-95F5-F4F197A916AD}"/>
    <dgm:cxn modelId="{F7F338BA-ECD5-49B1-8D36-E34D3093DE5C}" type="presOf" srcId="{7467BE0C-12C1-45DF-B66D-14F8A1F67FDD}" destId="{2872174D-ECBD-4E9E-A151-2C0759D1110F}" srcOrd="0" destOrd="2" presId="urn:microsoft.com/office/officeart/2005/8/layout/list1"/>
    <dgm:cxn modelId="{704899C7-55B6-402E-B4B3-B51298F42969}" srcId="{E32D29F6-8BAC-40DA-B756-7BB900369AED}" destId="{B866EF0A-1BF2-4247-917E-4B4394A7291C}" srcOrd="0" destOrd="0" parTransId="{A7A8CC58-AA93-40EA-BE61-DF791D5BB61A}" sibTransId="{2C951DDC-34DD-4D1F-A949-3E5C92B0F352}"/>
    <dgm:cxn modelId="{8AAF94D3-B0CC-4C2D-9FC4-95D08964433C}" srcId="{B866EF0A-1BF2-4247-917E-4B4394A7291C}" destId="{56A731B0-948F-4E62-A7A3-3B14DA08BC50}" srcOrd="3" destOrd="0" parTransId="{03B62C56-581B-4567-8253-FA6B2F7DBFE0}" sibTransId="{A650E64F-B7D4-4ECC-BF6A-76750EA423A8}"/>
    <dgm:cxn modelId="{0F88FCE0-29B0-47B3-8515-F7DE2F04E5FE}" type="presOf" srcId="{7ABFD255-3CA3-4D7B-849A-BFF0FC6608F9}" destId="{6ED7E9CA-8DDA-4458-BE83-5B3A6738C59A}" srcOrd="0" destOrd="0" presId="urn:microsoft.com/office/officeart/2005/8/layout/list1"/>
    <dgm:cxn modelId="{46C905E1-5774-4A9D-9ACB-230E0099D8A3}" type="presOf" srcId="{6DEEBBFA-1109-4DBA-B547-8A6FB7CB73FD}" destId="{6D8D8B49-A70C-4C34-AD3E-64E80543F346}" srcOrd="0" destOrd="0" presId="urn:microsoft.com/office/officeart/2005/8/layout/list1"/>
    <dgm:cxn modelId="{E322A2F5-D920-4A76-AEF3-579538060318}" type="presOf" srcId="{56A731B0-948F-4E62-A7A3-3B14DA08BC50}" destId="{1AF1068D-66CD-4346-949C-865B7AE024CD}" srcOrd="0" destOrd="3" presId="urn:microsoft.com/office/officeart/2005/8/layout/list1"/>
    <dgm:cxn modelId="{991E586C-7F37-40C5-A396-0B2C28E59F52}" type="presParOf" srcId="{A6FC6084-0CD0-4326-A9EF-E81D7CE629CC}" destId="{631B9FE4-300B-4D50-8A2B-D72C9DE92B12}" srcOrd="0" destOrd="0" presId="urn:microsoft.com/office/officeart/2005/8/layout/list1"/>
    <dgm:cxn modelId="{FBE021CE-1FB9-4298-B962-0E08D31CBC9B}" type="presParOf" srcId="{631B9FE4-300B-4D50-8A2B-D72C9DE92B12}" destId="{344386C3-E6FA-440A-92D6-4AD916EC8524}" srcOrd="0" destOrd="0" presId="urn:microsoft.com/office/officeart/2005/8/layout/list1"/>
    <dgm:cxn modelId="{F51018BB-CAA7-4D5D-8DFB-12B723AED7B7}" type="presParOf" srcId="{631B9FE4-300B-4D50-8A2B-D72C9DE92B12}" destId="{C6E0E906-9244-46CC-BF6D-76B396B9F42A}" srcOrd="1" destOrd="0" presId="urn:microsoft.com/office/officeart/2005/8/layout/list1"/>
    <dgm:cxn modelId="{7BA2F0B1-D9B0-4754-875B-EF9701FDCAD3}" type="presParOf" srcId="{A6FC6084-0CD0-4326-A9EF-E81D7CE629CC}" destId="{4458EACE-4998-46BA-89EA-7F7226527525}" srcOrd="1" destOrd="0" presId="urn:microsoft.com/office/officeart/2005/8/layout/list1"/>
    <dgm:cxn modelId="{70B690E3-D521-4F12-8B4F-711DB0EF7C08}" type="presParOf" srcId="{A6FC6084-0CD0-4326-A9EF-E81D7CE629CC}" destId="{1AF1068D-66CD-4346-949C-865B7AE024CD}" srcOrd="2" destOrd="0" presId="urn:microsoft.com/office/officeart/2005/8/layout/list1"/>
    <dgm:cxn modelId="{452CDB91-377A-4B7A-82A1-8FE19F55FBEC}" type="presParOf" srcId="{A6FC6084-0CD0-4326-A9EF-E81D7CE629CC}" destId="{C2F92E11-43F7-4C65-81C6-A989366B7221}" srcOrd="3" destOrd="0" presId="urn:microsoft.com/office/officeart/2005/8/layout/list1"/>
    <dgm:cxn modelId="{00ED79EA-A365-4698-9294-4AED206A2288}" type="presParOf" srcId="{A6FC6084-0CD0-4326-A9EF-E81D7CE629CC}" destId="{A2D8AB38-FE67-4C74-96D4-978443E138A0}" srcOrd="4" destOrd="0" presId="urn:microsoft.com/office/officeart/2005/8/layout/list1"/>
    <dgm:cxn modelId="{579822B7-E1A0-4F98-A11A-8FC41772098D}" type="presParOf" srcId="{A2D8AB38-FE67-4C74-96D4-978443E138A0}" destId="{868FB881-A5B4-44CB-B970-DADDE05A3E26}" srcOrd="0" destOrd="0" presId="urn:microsoft.com/office/officeart/2005/8/layout/list1"/>
    <dgm:cxn modelId="{B840E693-5214-4314-A20E-46980B52B701}" type="presParOf" srcId="{A2D8AB38-FE67-4C74-96D4-978443E138A0}" destId="{6BCCFD1B-869B-4FCF-833A-A6B7944B97E9}" srcOrd="1" destOrd="0" presId="urn:microsoft.com/office/officeart/2005/8/layout/list1"/>
    <dgm:cxn modelId="{27AEEDE9-ABDA-458C-978A-2806E5EA73C2}" type="presParOf" srcId="{A6FC6084-0CD0-4326-A9EF-E81D7CE629CC}" destId="{3C728F5E-C084-4C2D-AAFB-A8C3ECACB831}" srcOrd="5" destOrd="0" presId="urn:microsoft.com/office/officeart/2005/8/layout/list1"/>
    <dgm:cxn modelId="{34692DA3-6261-4CFD-9784-F945334BE102}" type="presParOf" srcId="{A6FC6084-0CD0-4326-A9EF-E81D7CE629CC}" destId="{2872174D-ECBD-4E9E-A151-2C0759D1110F}" srcOrd="6" destOrd="0" presId="urn:microsoft.com/office/officeart/2005/8/layout/list1"/>
    <dgm:cxn modelId="{55DBAFD3-DE81-492D-9239-1D46533AC69D}" type="presParOf" srcId="{A6FC6084-0CD0-4326-A9EF-E81D7CE629CC}" destId="{57131128-4ADD-405A-B8A8-F2B83A42B015}" srcOrd="7" destOrd="0" presId="urn:microsoft.com/office/officeart/2005/8/layout/list1"/>
    <dgm:cxn modelId="{ED59D613-3F06-4821-9950-F41A2D3422C3}" type="presParOf" srcId="{A6FC6084-0CD0-4326-A9EF-E81D7CE629CC}" destId="{D6BFFB20-ED49-4961-92AE-8705FEB9BE01}" srcOrd="8" destOrd="0" presId="urn:microsoft.com/office/officeart/2005/8/layout/list1"/>
    <dgm:cxn modelId="{E6043BB4-B5DD-44B6-AA09-364D259A4FE0}" type="presParOf" srcId="{D6BFFB20-ED49-4961-92AE-8705FEB9BE01}" destId="{6D8D8B49-A70C-4C34-AD3E-64E80543F346}" srcOrd="0" destOrd="0" presId="urn:microsoft.com/office/officeart/2005/8/layout/list1"/>
    <dgm:cxn modelId="{3F8ADA3C-B5A5-499A-9EDA-00579397FC3B}" type="presParOf" srcId="{D6BFFB20-ED49-4961-92AE-8705FEB9BE01}" destId="{3C21025A-76BF-4D79-91DA-1149B13B98FE}" srcOrd="1" destOrd="0" presId="urn:microsoft.com/office/officeart/2005/8/layout/list1"/>
    <dgm:cxn modelId="{86C4704A-DA74-4FD0-9ABF-9C470062A33F}" type="presParOf" srcId="{A6FC6084-0CD0-4326-A9EF-E81D7CE629CC}" destId="{0756A29C-D192-4F3C-9054-8B86E708983D}" srcOrd="9" destOrd="0" presId="urn:microsoft.com/office/officeart/2005/8/layout/list1"/>
    <dgm:cxn modelId="{9FDF8B85-9384-46BB-B934-A9D70FFBFCF0}" type="presParOf" srcId="{A6FC6084-0CD0-4326-A9EF-E81D7CE629CC}" destId="{6ED7E9CA-8DDA-4458-BE83-5B3A6738C59A}" srcOrd="10" destOrd="0" presId="urn:microsoft.com/office/officeart/2005/8/layout/list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E32D29F6-8BAC-40DA-B756-7BB900369AED}" type="doc">
      <dgm:prSet loTypeId="urn:microsoft.com/office/officeart/2005/8/layout/list1" loCatId="list" qsTypeId="urn:microsoft.com/office/officeart/2005/8/quickstyle/simple1" qsCatId="simple" csTypeId="urn:microsoft.com/office/officeart/2005/8/colors/colorful1" csCatId="colorful" phldr="1"/>
      <dgm:spPr/>
      <dgm:t>
        <a:bodyPr/>
        <a:lstStyle/>
        <a:p>
          <a:endParaRPr lang="en-US"/>
        </a:p>
      </dgm:t>
    </dgm:pt>
    <dgm:pt modelId="{B866EF0A-1BF2-4247-917E-4B4394A7291C}">
      <dgm:prSet phldrT="[Text]"/>
      <dgm:spPr/>
      <dgm:t>
        <a:bodyPr/>
        <a:lstStyle/>
        <a:p>
          <a:r>
            <a:rPr lang="en-US" dirty="0"/>
            <a:t>DHMO</a:t>
          </a:r>
        </a:p>
      </dgm:t>
    </dgm:pt>
    <dgm:pt modelId="{A7A8CC58-AA93-40EA-BE61-DF791D5BB61A}" type="parTrans" cxnId="{704899C7-55B6-402E-B4B3-B51298F42969}">
      <dgm:prSet/>
      <dgm:spPr/>
      <dgm:t>
        <a:bodyPr/>
        <a:lstStyle/>
        <a:p>
          <a:endParaRPr lang="en-US"/>
        </a:p>
      </dgm:t>
    </dgm:pt>
    <dgm:pt modelId="{2C951DDC-34DD-4D1F-A949-3E5C92B0F352}" type="sibTrans" cxnId="{704899C7-55B6-402E-B4B3-B51298F42969}">
      <dgm:prSet/>
      <dgm:spPr/>
      <dgm:t>
        <a:bodyPr/>
        <a:lstStyle/>
        <a:p>
          <a:endParaRPr lang="en-US"/>
        </a:p>
      </dgm:t>
    </dgm:pt>
    <dgm:pt modelId="{E5DBCB96-C9A1-42B4-9DA4-CD4BE87A2D51}">
      <dgm:prSet phldrT="[Text]"/>
      <dgm:spPr/>
      <dgm:t>
        <a:bodyPr/>
        <a:lstStyle/>
        <a:p>
          <a:r>
            <a:rPr lang="en-US" dirty="0"/>
            <a:t>PPO STANDARD</a:t>
          </a:r>
        </a:p>
      </dgm:t>
    </dgm:pt>
    <dgm:pt modelId="{43C75062-E760-4749-9AE3-ED155EC16FD5}" type="parTrans" cxnId="{8F6ECAF3-A963-430E-9692-B704BDB340CD}">
      <dgm:prSet/>
      <dgm:spPr/>
      <dgm:t>
        <a:bodyPr/>
        <a:lstStyle/>
        <a:p>
          <a:endParaRPr lang="en-US"/>
        </a:p>
      </dgm:t>
    </dgm:pt>
    <dgm:pt modelId="{E414F890-94D1-42E5-848F-40CF14F55FB8}" type="sibTrans" cxnId="{8F6ECAF3-A963-430E-9692-B704BDB340CD}">
      <dgm:prSet/>
      <dgm:spPr/>
      <dgm:t>
        <a:bodyPr/>
        <a:lstStyle/>
        <a:p>
          <a:endParaRPr lang="en-US"/>
        </a:p>
      </dgm:t>
    </dgm:pt>
    <dgm:pt modelId="{0E176947-FD14-4889-809D-9499CD31A92A}">
      <dgm:prSet phldrT="[Text]"/>
      <dgm:spPr/>
      <dgm:t>
        <a:bodyPr/>
        <a:lstStyle/>
        <a:p>
          <a:r>
            <a:rPr lang="en-US" dirty="0"/>
            <a:t>PPO ENHANCE</a:t>
          </a:r>
        </a:p>
      </dgm:t>
    </dgm:pt>
    <dgm:pt modelId="{B5FADB3D-0319-474E-BDBB-9D91555029F8}" type="parTrans" cxnId="{F2DF6FB7-6387-45B5-A073-2C2896605A91}">
      <dgm:prSet/>
      <dgm:spPr/>
      <dgm:t>
        <a:bodyPr/>
        <a:lstStyle/>
        <a:p>
          <a:endParaRPr lang="en-US"/>
        </a:p>
      </dgm:t>
    </dgm:pt>
    <dgm:pt modelId="{794F130A-CD13-475F-91E6-DF09FD33BFCB}" type="sibTrans" cxnId="{F2DF6FB7-6387-45B5-A073-2C2896605A91}">
      <dgm:prSet/>
      <dgm:spPr/>
      <dgm:t>
        <a:bodyPr/>
        <a:lstStyle/>
        <a:p>
          <a:endParaRPr lang="en-US"/>
        </a:p>
      </dgm:t>
    </dgm:pt>
    <dgm:pt modelId="{A6FC6084-0CD0-4326-A9EF-E81D7CE629CC}" type="pres">
      <dgm:prSet presAssocID="{E32D29F6-8BAC-40DA-B756-7BB900369AED}" presName="linear" presStyleCnt="0">
        <dgm:presLayoutVars>
          <dgm:dir/>
          <dgm:animLvl val="lvl"/>
          <dgm:resizeHandles val="exact"/>
        </dgm:presLayoutVars>
      </dgm:prSet>
      <dgm:spPr/>
    </dgm:pt>
    <dgm:pt modelId="{631B9FE4-300B-4D50-8A2B-D72C9DE92B12}" type="pres">
      <dgm:prSet presAssocID="{B866EF0A-1BF2-4247-917E-4B4394A7291C}" presName="parentLin" presStyleCnt="0"/>
      <dgm:spPr/>
    </dgm:pt>
    <dgm:pt modelId="{344386C3-E6FA-440A-92D6-4AD916EC8524}" type="pres">
      <dgm:prSet presAssocID="{B866EF0A-1BF2-4247-917E-4B4394A7291C}" presName="parentLeftMargin" presStyleLbl="node1" presStyleIdx="0" presStyleCnt="3"/>
      <dgm:spPr/>
    </dgm:pt>
    <dgm:pt modelId="{C6E0E906-9244-46CC-BF6D-76B396B9F42A}" type="pres">
      <dgm:prSet presAssocID="{B866EF0A-1BF2-4247-917E-4B4394A7291C}" presName="parentText" presStyleLbl="node1" presStyleIdx="0" presStyleCnt="3">
        <dgm:presLayoutVars>
          <dgm:chMax val="0"/>
          <dgm:bulletEnabled val="1"/>
        </dgm:presLayoutVars>
      </dgm:prSet>
      <dgm:spPr/>
    </dgm:pt>
    <dgm:pt modelId="{4458EACE-4998-46BA-89EA-7F7226527525}" type="pres">
      <dgm:prSet presAssocID="{B866EF0A-1BF2-4247-917E-4B4394A7291C}" presName="negativeSpace" presStyleCnt="0"/>
      <dgm:spPr/>
    </dgm:pt>
    <dgm:pt modelId="{1AF1068D-66CD-4346-949C-865B7AE024CD}" type="pres">
      <dgm:prSet presAssocID="{B866EF0A-1BF2-4247-917E-4B4394A7291C}" presName="childText" presStyleLbl="conFgAcc1" presStyleIdx="0" presStyleCnt="3">
        <dgm:presLayoutVars>
          <dgm:bulletEnabled val="1"/>
        </dgm:presLayoutVars>
      </dgm:prSet>
      <dgm:spPr/>
    </dgm:pt>
    <dgm:pt modelId="{C2F92E11-43F7-4C65-81C6-A989366B7221}" type="pres">
      <dgm:prSet presAssocID="{2C951DDC-34DD-4D1F-A949-3E5C92B0F352}" presName="spaceBetweenRectangles" presStyleCnt="0"/>
      <dgm:spPr/>
    </dgm:pt>
    <dgm:pt modelId="{8B277AAA-3CC8-488C-934A-68F9A91D1C00}" type="pres">
      <dgm:prSet presAssocID="{E5DBCB96-C9A1-42B4-9DA4-CD4BE87A2D51}" presName="parentLin" presStyleCnt="0"/>
      <dgm:spPr/>
    </dgm:pt>
    <dgm:pt modelId="{E864EB0D-447F-49C4-98A9-7A52C715187F}" type="pres">
      <dgm:prSet presAssocID="{E5DBCB96-C9A1-42B4-9DA4-CD4BE87A2D51}" presName="parentLeftMargin" presStyleLbl="node1" presStyleIdx="0" presStyleCnt="3"/>
      <dgm:spPr/>
    </dgm:pt>
    <dgm:pt modelId="{C05EF621-E048-4A2F-9793-72DBC3045DE2}" type="pres">
      <dgm:prSet presAssocID="{E5DBCB96-C9A1-42B4-9DA4-CD4BE87A2D51}" presName="parentText" presStyleLbl="node1" presStyleIdx="1" presStyleCnt="3">
        <dgm:presLayoutVars>
          <dgm:chMax val="0"/>
          <dgm:bulletEnabled val="1"/>
        </dgm:presLayoutVars>
      </dgm:prSet>
      <dgm:spPr/>
    </dgm:pt>
    <dgm:pt modelId="{8E05F4B5-CAB4-412D-B3BA-0B3006E98357}" type="pres">
      <dgm:prSet presAssocID="{E5DBCB96-C9A1-42B4-9DA4-CD4BE87A2D51}" presName="negativeSpace" presStyleCnt="0"/>
      <dgm:spPr/>
    </dgm:pt>
    <dgm:pt modelId="{661FE97A-3E50-4A0D-BE96-BAB207059DC3}" type="pres">
      <dgm:prSet presAssocID="{E5DBCB96-C9A1-42B4-9DA4-CD4BE87A2D51}" presName="childText" presStyleLbl="conFgAcc1" presStyleIdx="1" presStyleCnt="3">
        <dgm:presLayoutVars>
          <dgm:bulletEnabled val="1"/>
        </dgm:presLayoutVars>
      </dgm:prSet>
      <dgm:spPr/>
    </dgm:pt>
    <dgm:pt modelId="{739C4BA0-9903-48AF-BA66-35AF212ADFCE}" type="pres">
      <dgm:prSet presAssocID="{E414F890-94D1-42E5-848F-40CF14F55FB8}" presName="spaceBetweenRectangles" presStyleCnt="0"/>
      <dgm:spPr/>
    </dgm:pt>
    <dgm:pt modelId="{BD2DA6B8-D956-4B4C-A561-DAB77D379C02}" type="pres">
      <dgm:prSet presAssocID="{0E176947-FD14-4889-809D-9499CD31A92A}" presName="parentLin" presStyleCnt="0"/>
      <dgm:spPr/>
    </dgm:pt>
    <dgm:pt modelId="{F87196A0-B4E9-4B6A-8E88-5087995DA85D}" type="pres">
      <dgm:prSet presAssocID="{0E176947-FD14-4889-809D-9499CD31A92A}" presName="parentLeftMargin" presStyleLbl="node1" presStyleIdx="1" presStyleCnt="3"/>
      <dgm:spPr/>
    </dgm:pt>
    <dgm:pt modelId="{4572F4F3-059B-4DE8-B103-4DA2E7F263B5}" type="pres">
      <dgm:prSet presAssocID="{0E176947-FD14-4889-809D-9499CD31A92A}" presName="parentText" presStyleLbl="node1" presStyleIdx="2" presStyleCnt="3">
        <dgm:presLayoutVars>
          <dgm:chMax val="0"/>
          <dgm:bulletEnabled val="1"/>
        </dgm:presLayoutVars>
      </dgm:prSet>
      <dgm:spPr/>
    </dgm:pt>
    <dgm:pt modelId="{0B111F21-6F3C-4606-B462-45010496A42E}" type="pres">
      <dgm:prSet presAssocID="{0E176947-FD14-4889-809D-9499CD31A92A}" presName="negativeSpace" presStyleCnt="0"/>
      <dgm:spPr/>
    </dgm:pt>
    <dgm:pt modelId="{F066637C-7578-4F72-9074-B619E2AAD232}" type="pres">
      <dgm:prSet presAssocID="{0E176947-FD14-4889-809D-9499CD31A92A}" presName="childText" presStyleLbl="conFgAcc1" presStyleIdx="2" presStyleCnt="3">
        <dgm:presLayoutVars>
          <dgm:bulletEnabled val="1"/>
        </dgm:presLayoutVars>
      </dgm:prSet>
      <dgm:spPr/>
    </dgm:pt>
  </dgm:ptLst>
  <dgm:cxnLst>
    <dgm:cxn modelId="{E6840D1D-03BA-4FE6-BCA3-D82551DE639C}" type="presOf" srcId="{E32D29F6-8BAC-40DA-B756-7BB900369AED}" destId="{A6FC6084-0CD0-4326-A9EF-E81D7CE629CC}" srcOrd="0" destOrd="0" presId="urn:microsoft.com/office/officeart/2005/8/layout/list1"/>
    <dgm:cxn modelId="{5A6DB020-41BA-43AD-8292-927026210294}" type="presOf" srcId="{E5DBCB96-C9A1-42B4-9DA4-CD4BE87A2D51}" destId="{E864EB0D-447F-49C4-98A9-7A52C715187F}" srcOrd="0" destOrd="0" presId="urn:microsoft.com/office/officeart/2005/8/layout/list1"/>
    <dgm:cxn modelId="{5D12722E-10EC-4806-9D55-70E86CF5770A}" type="presOf" srcId="{0E176947-FD14-4889-809D-9499CD31A92A}" destId="{4572F4F3-059B-4DE8-B103-4DA2E7F263B5}" srcOrd="1" destOrd="0" presId="urn:microsoft.com/office/officeart/2005/8/layout/list1"/>
    <dgm:cxn modelId="{5EF08C3E-606A-4755-AED3-F44BDD9B6992}" type="presOf" srcId="{B866EF0A-1BF2-4247-917E-4B4394A7291C}" destId="{344386C3-E6FA-440A-92D6-4AD916EC8524}" srcOrd="0" destOrd="0" presId="urn:microsoft.com/office/officeart/2005/8/layout/list1"/>
    <dgm:cxn modelId="{CD4F5B86-B85D-4878-8263-465EC80352FD}" type="presOf" srcId="{B866EF0A-1BF2-4247-917E-4B4394A7291C}" destId="{C6E0E906-9244-46CC-BF6D-76B396B9F42A}" srcOrd="1" destOrd="0" presId="urn:microsoft.com/office/officeart/2005/8/layout/list1"/>
    <dgm:cxn modelId="{483FCDAA-EDCB-421F-8575-8D741FB5DDC5}" type="presOf" srcId="{0E176947-FD14-4889-809D-9499CD31A92A}" destId="{F87196A0-B4E9-4B6A-8E88-5087995DA85D}" srcOrd="0" destOrd="0" presId="urn:microsoft.com/office/officeart/2005/8/layout/list1"/>
    <dgm:cxn modelId="{E62B28AD-C719-466C-9BA3-7024DAF1A86B}" type="presOf" srcId="{E5DBCB96-C9A1-42B4-9DA4-CD4BE87A2D51}" destId="{C05EF621-E048-4A2F-9793-72DBC3045DE2}" srcOrd="1" destOrd="0" presId="urn:microsoft.com/office/officeart/2005/8/layout/list1"/>
    <dgm:cxn modelId="{F2DF6FB7-6387-45B5-A073-2C2896605A91}" srcId="{E32D29F6-8BAC-40DA-B756-7BB900369AED}" destId="{0E176947-FD14-4889-809D-9499CD31A92A}" srcOrd="2" destOrd="0" parTransId="{B5FADB3D-0319-474E-BDBB-9D91555029F8}" sibTransId="{794F130A-CD13-475F-91E6-DF09FD33BFCB}"/>
    <dgm:cxn modelId="{704899C7-55B6-402E-B4B3-B51298F42969}" srcId="{E32D29F6-8BAC-40DA-B756-7BB900369AED}" destId="{B866EF0A-1BF2-4247-917E-4B4394A7291C}" srcOrd="0" destOrd="0" parTransId="{A7A8CC58-AA93-40EA-BE61-DF791D5BB61A}" sibTransId="{2C951DDC-34DD-4D1F-A949-3E5C92B0F352}"/>
    <dgm:cxn modelId="{8F6ECAF3-A963-430E-9692-B704BDB340CD}" srcId="{E32D29F6-8BAC-40DA-B756-7BB900369AED}" destId="{E5DBCB96-C9A1-42B4-9DA4-CD4BE87A2D51}" srcOrd="1" destOrd="0" parTransId="{43C75062-E760-4749-9AE3-ED155EC16FD5}" sibTransId="{E414F890-94D1-42E5-848F-40CF14F55FB8}"/>
    <dgm:cxn modelId="{31AD043A-06BE-494E-881F-408703CB2489}" type="presParOf" srcId="{A6FC6084-0CD0-4326-A9EF-E81D7CE629CC}" destId="{631B9FE4-300B-4D50-8A2B-D72C9DE92B12}" srcOrd="0" destOrd="0" presId="urn:microsoft.com/office/officeart/2005/8/layout/list1"/>
    <dgm:cxn modelId="{1B16D57E-3E4A-4EBD-9654-51E57F396435}" type="presParOf" srcId="{631B9FE4-300B-4D50-8A2B-D72C9DE92B12}" destId="{344386C3-E6FA-440A-92D6-4AD916EC8524}" srcOrd="0" destOrd="0" presId="urn:microsoft.com/office/officeart/2005/8/layout/list1"/>
    <dgm:cxn modelId="{E71E19BE-BF55-4947-9725-1867B77C9970}" type="presParOf" srcId="{631B9FE4-300B-4D50-8A2B-D72C9DE92B12}" destId="{C6E0E906-9244-46CC-BF6D-76B396B9F42A}" srcOrd="1" destOrd="0" presId="urn:microsoft.com/office/officeart/2005/8/layout/list1"/>
    <dgm:cxn modelId="{10DC373F-D37A-43B7-8ED5-EF57EAA39012}" type="presParOf" srcId="{A6FC6084-0CD0-4326-A9EF-E81D7CE629CC}" destId="{4458EACE-4998-46BA-89EA-7F7226527525}" srcOrd="1" destOrd="0" presId="urn:microsoft.com/office/officeart/2005/8/layout/list1"/>
    <dgm:cxn modelId="{70ACC713-065E-4CBD-9B16-CA46C0342C22}" type="presParOf" srcId="{A6FC6084-0CD0-4326-A9EF-E81D7CE629CC}" destId="{1AF1068D-66CD-4346-949C-865B7AE024CD}" srcOrd="2" destOrd="0" presId="urn:microsoft.com/office/officeart/2005/8/layout/list1"/>
    <dgm:cxn modelId="{C4F32013-E1E2-4DAF-8CB2-18CBB6650332}" type="presParOf" srcId="{A6FC6084-0CD0-4326-A9EF-E81D7CE629CC}" destId="{C2F92E11-43F7-4C65-81C6-A989366B7221}" srcOrd="3" destOrd="0" presId="urn:microsoft.com/office/officeart/2005/8/layout/list1"/>
    <dgm:cxn modelId="{3F10C6B2-00ED-4B21-BA1F-DAFB9268BECA}" type="presParOf" srcId="{A6FC6084-0CD0-4326-A9EF-E81D7CE629CC}" destId="{8B277AAA-3CC8-488C-934A-68F9A91D1C00}" srcOrd="4" destOrd="0" presId="urn:microsoft.com/office/officeart/2005/8/layout/list1"/>
    <dgm:cxn modelId="{E63212A0-BFFC-4A90-9DFC-5867C569B45B}" type="presParOf" srcId="{8B277AAA-3CC8-488C-934A-68F9A91D1C00}" destId="{E864EB0D-447F-49C4-98A9-7A52C715187F}" srcOrd="0" destOrd="0" presId="urn:microsoft.com/office/officeart/2005/8/layout/list1"/>
    <dgm:cxn modelId="{0B7A265C-0A77-487C-992B-993DCED75D5A}" type="presParOf" srcId="{8B277AAA-3CC8-488C-934A-68F9A91D1C00}" destId="{C05EF621-E048-4A2F-9793-72DBC3045DE2}" srcOrd="1" destOrd="0" presId="urn:microsoft.com/office/officeart/2005/8/layout/list1"/>
    <dgm:cxn modelId="{70ED1A56-5FF2-4B45-9205-9082CC1661AD}" type="presParOf" srcId="{A6FC6084-0CD0-4326-A9EF-E81D7CE629CC}" destId="{8E05F4B5-CAB4-412D-B3BA-0B3006E98357}" srcOrd="5" destOrd="0" presId="urn:microsoft.com/office/officeart/2005/8/layout/list1"/>
    <dgm:cxn modelId="{118CB602-7776-47B2-9EDF-022A0B13F491}" type="presParOf" srcId="{A6FC6084-0CD0-4326-A9EF-E81D7CE629CC}" destId="{661FE97A-3E50-4A0D-BE96-BAB207059DC3}" srcOrd="6" destOrd="0" presId="urn:microsoft.com/office/officeart/2005/8/layout/list1"/>
    <dgm:cxn modelId="{68F76A22-26BD-4F71-9C87-A98AA4509784}" type="presParOf" srcId="{A6FC6084-0CD0-4326-A9EF-E81D7CE629CC}" destId="{739C4BA0-9903-48AF-BA66-35AF212ADFCE}" srcOrd="7" destOrd="0" presId="urn:microsoft.com/office/officeart/2005/8/layout/list1"/>
    <dgm:cxn modelId="{E0C28F2C-72F2-440E-B649-C61DE9D001B8}" type="presParOf" srcId="{A6FC6084-0CD0-4326-A9EF-E81D7CE629CC}" destId="{BD2DA6B8-D956-4B4C-A561-DAB77D379C02}" srcOrd="8" destOrd="0" presId="urn:microsoft.com/office/officeart/2005/8/layout/list1"/>
    <dgm:cxn modelId="{09E036AE-4CA6-4381-822C-C708F6BEE5C3}" type="presParOf" srcId="{BD2DA6B8-D956-4B4C-A561-DAB77D379C02}" destId="{F87196A0-B4E9-4B6A-8E88-5087995DA85D}" srcOrd="0" destOrd="0" presId="urn:microsoft.com/office/officeart/2005/8/layout/list1"/>
    <dgm:cxn modelId="{52DF1157-61A3-4AA0-BCDB-BF174D46E3B0}" type="presParOf" srcId="{BD2DA6B8-D956-4B4C-A561-DAB77D379C02}" destId="{4572F4F3-059B-4DE8-B103-4DA2E7F263B5}" srcOrd="1" destOrd="0" presId="urn:microsoft.com/office/officeart/2005/8/layout/list1"/>
    <dgm:cxn modelId="{E6849DCD-2552-4891-8FB0-9505E72EBE99}" type="presParOf" srcId="{A6FC6084-0CD0-4326-A9EF-E81D7CE629CC}" destId="{0B111F21-6F3C-4606-B462-45010496A42E}" srcOrd="9" destOrd="0" presId="urn:microsoft.com/office/officeart/2005/8/layout/list1"/>
    <dgm:cxn modelId="{DB2108EA-0FAF-49F6-8E38-D7459CD710E1}" type="presParOf" srcId="{A6FC6084-0CD0-4326-A9EF-E81D7CE629CC}" destId="{F066637C-7578-4F72-9074-B619E2AAD232}" srcOrd="10" destOrd="0" presId="urn:microsoft.com/office/officeart/2005/8/layout/list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C9B7A458-3C38-4D28-8112-56A31900EB7D}" type="doc">
      <dgm:prSet loTypeId="urn:microsoft.com/office/officeart/2018/2/layout/IconLabelList" loCatId="icon" qsTypeId="urn:microsoft.com/office/officeart/2005/8/quickstyle/simple1" qsCatId="simple" csTypeId="urn:microsoft.com/office/officeart/2018/5/colors/Iconchunking_neutralbg_colorful1" csCatId="colorful" phldr="1"/>
      <dgm:spPr/>
      <dgm:t>
        <a:bodyPr/>
        <a:lstStyle/>
        <a:p>
          <a:endParaRPr lang="en-US"/>
        </a:p>
      </dgm:t>
    </dgm:pt>
    <dgm:pt modelId="{5ECB575E-2665-4632-B095-C21E925A4A10}">
      <dgm:prSet phldrT="[Text]"/>
      <dgm:spPr/>
      <dgm:t>
        <a:bodyPr/>
        <a:lstStyle/>
        <a:p>
          <a:pPr>
            <a:lnSpc>
              <a:spcPct val="100000"/>
            </a:lnSpc>
          </a:pPr>
          <a:r>
            <a:rPr lang="en-US"/>
            <a:t>Eye Exam Copay</a:t>
          </a:r>
          <a:endParaRPr lang="en-US" dirty="0"/>
        </a:p>
      </dgm:t>
    </dgm:pt>
    <dgm:pt modelId="{B18A265B-7CEF-455F-AA1C-753864296C21}" type="parTrans" cxnId="{16249A68-6EB0-43E7-9CFC-AABDBAC99D43}">
      <dgm:prSet/>
      <dgm:spPr/>
      <dgm:t>
        <a:bodyPr/>
        <a:lstStyle/>
        <a:p>
          <a:endParaRPr lang="en-US"/>
        </a:p>
      </dgm:t>
    </dgm:pt>
    <dgm:pt modelId="{B77A0CB8-1C81-4A75-A67E-0212A6E34D3F}" type="sibTrans" cxnId="{16249A68-6EB0-43E7-9CFC-AABDBAC99D43}">
      <dgm:prSet/>
      <dgm:spPr/>
      <dgm:t>
        <a:bodyPr/>
        <a:lstStyle/>
        <a:p>
          <a:endParaRPr lang="en-US"/>
        </a:p>
      </dgm:t>
    </dgm:pt>
    <dgm:pt modelId="{BFB715DB-6697-4721-BB4E-B04C842A463B}">
      <dgm:prSet phldrT="[Text]"/>
      <dgm:spPr/>
      <dgm:t>
        <a:bodyPr/>
        <a:lstStyle/>
        <a:p>
          <a:pPr>
            <a:lnSpc>
              <a:spcPct val="100000"/>
            </a:lnSpc>
          </a:pPr>
          <a:r>
            <a:rPr lang="en-US"/>
            <a:t>Copay for lenses</a:t>
          </a:r>
          <a:endParaRPr lang="en-US" dirty="0"/>
        </a:p>
      </dgm:t>
    </dgm:pt>
    <dgm:pt modelId="{5BAD3E2C-9E88-4AF0-90EC-EB060F629AC7}" type="parTrans" cxnId="{C89FB425-E513-4CED-8D11-E1EA441A24EE}">
      <dgm:prSet/>
      <dgm:spPr/>
      <dgm:t>
        <a:bodyPr/>
        <a:lstStyle/>
        <a:p>
          <a:endParaRPr lang="en-US"/>
        </a:p>
      </dgm:t>
    </dgm:pt>
    <dgm:pt modelId="{10233086-D69F-42B1-8FEB-23681147AECA}" type="sibTrans" cxnId="{C89FB425-E513-4CED-8D11-E1EA441A24EE}">
      <dgm:prSet/>
      <dgm:spPr/>
      <dgm:t>
        <a:bodyPr/>
        <a:lstStyle/>
        <a:p>
          <a:endParaRPr lang="en-US"/>
        </a:p>
      </dgm:t>
    </dgm:pt>
    <dgm:pt modelId="{C44FD37E-CF7A-4576-89AD-45007B0792B9}">
      <dgm:prSet phldrT="[Text]"/>
      <dgm:spPr/>
      <dgm:t>
        <a:bodyPr/>
        <a:lstStyle/>
        <a:p>
          <a:pPr>
            <a:lnSpc>
              <a:spcPct val="100000"/>
            </a:lnSpc>
          </a:pPr>
          <a:r>
            <a:rPr lang="en-US"/>
            <a:t>Allowance towards frames or contacts lenses</a:t>
          </a:r>
          <a:endParaRPr lang="en-US" dirty="0"/>
        </a:p>
      </dgm:t>
    </dgm:pt>
    <dgm:pt modelId="{66081751-EE03-420F-BB30-847A18BACC1A}" type="parTrans" cxnId="{2291706B-6278-462D-9657-54D8EF39EF60}">
      <dgm:prSet/>
      <dgm:spPr/>
      <dgm:t>
        <a:bodyPr/>
        <a:lstStyle/>
        <a:p>
          <a:endParaRPr lang="en-US"/>
        </a:p>
      </dgm:t>
    </dgm:pt>
    <dgm:pt modelId="{6091C9A8-E0CF-42EF-9991-34D5C9E8C7F8}" type="sibTrans" cxnId="{2291706B-6278-462D-9657-54D8EF39EF60}">
      <dgm:prSet/>
      <dgm:spPr/>
      <dgm:t>
        <a:bodyPr/>
        <a:lstStyle/>
        <a:p>
          <a:endParaRPr lang="en-US"/>
        </a:p>
      </dgm:t>
    </dgm:pt>
    <dgm:pt modelId="{5BF601DC-AF7F-405A-AF00-C4EA20A2F534}" type="pres">
      <dgm:prSet presAssocID="{C9B7A458-3C38-4D28-8112-56A31900EB7D}" presName="root" presStyleCnt="0">
        <dgm:presLayoutVars>
          <dgm:dir/>
          <dgm:resizeHandles val="exact"/>
        </dgm:presLayoutVars>
      </dgm:prSet>
      <dgm:spPr/>
    </dgm:pt>
    <dgm:pt modelId="{AC5AAA2F-78DE-4B57-9381-6EEB5931F518}" type="pres">
      <dgm:prSet presAssocID="{5ECB575E-2665-4632-B095-C21E925A4A10}" presName="compNode" presStyleCnt="0"/>
      <dgm:spPr/>
    </dgm:pt>
    <dgm:pt modelId="{85CF0790-9A6B-419E-9319-8D7EB6B6ACBD}" type="pres">
      <dgm:prSet presAssocID="{5ECB575E-2665-4632-B095-C21E925A4A10}"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Eye"/>
        </a:ext>
      </dgm:extLst>
    </dgm:pt>
    <dgm:pt modelId="{09F101DC-C6C5-4DB4-8577-EB0EAB1E704B}" type="pres">
      <dgm:prSet presAssocID="{5ECB575E-2665-4632-B095-C21E925A4A10}" presName="spaceRect" presStyleCnt="0"/>
      <dgm:spPr/>
    </dgm:pt>
    <dgm:pt modelId="{C80DC323-E5CF-44D2-8322-84D4A701055F}" type="pres">
      <dgm:prSet presAssocID="{5ECB575E-2665-4632-B095-C21E925A4A10}" presName="textRect" presStyleLbl="revTx" presStyleIdx="0" presStyleCnt="3">
        <dgm:presLayoutVars>
          <dgm:chMax val="1"/>
          <dgm:chPref val="1"/>
        </dgm:presLayoutVars>
      </dgm:prSet>
      <dgm:spPr/>
    </dgm:pt>
    <dgm:pt modelId="{59C7648B-C62C-41F3-9875-EF5EC453C6E6}" type="pres">
      <dgm:prSet presAssocID="{B77A0CB8-1C81-4A75-A67E-0212A6E34D3F}" presName="sibTrans" presStyleCnt="0"/>
      <dgm:spPr/>
    </dgm:pt>
    <dgm:pt modelId="{B617FADD-89EF-49F1-A5F7-958BE7D34842}" type="pres">
      <dgm:prSet presAssocID="{BFB715DB-6697-4721-BB4E-B04C842A463B}" presName="compNode" presStyleCnt="0"/>
      <dgm:spPr/>
    </dgm:pt>
    <dgm:pt modelId="{BB9B17E5-9C9D-42EA-8F72-B5BE43B1EE88}" type="pres">
      <dgm:prSet presAssocID="{BFB715DB-6697-4721-BB4E-B04C842A463B}"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Glasses"/>
        </a:ext>
      </dgm:extLst>
    </dgm:pt>
    <dgm:pt modelId="{6B42765E-258E-42D6-BB89-D3BB16287743}" type="pres">
      <dgm:prSet presAssocID="{BFB715DB-6697-4721-BB4E-B04C842A463B}" presName="spaceRect" presStyleCnt="0"/>
      <dgm:spPr/>
    </dgm:pt>
    <dgm:pt modelId="{97449384-2695-4460-9035-40E877CD6B18}" type="pres">
      <dgm:prSet presAssocID="{BFB715DB-6697-4721-BB4E-B04C842A463B}" presName="textRect" presStyleLbl="revTx" presStyleIdx="1" presStyleCnt="3">
        <dgm:presLayoutVars>
          <dgm:chMax val="1"/>
          <dgm:chPref val="1"/>
        </dgm:presLayoutVars>
      </dgm:prSet>
      <dgm:spPr/>
    </dgm:pt>
    <dgm:pt modelId="{DB904408-B35E-46E0-9999-765AC35273EB}" type="pres">
      <dgm:prSet presAssocID="{10233086-D69F-42B1-8FEB-23681147AECA}" presName="sibTrans" presStyleCnt="0"/>
      <dgm:spPr/>
    </dgm:pt>
    <dgm:pt modelId="{82938AF4-9CD2-458A-AA89-A66A73D6F97D}" type="pres">
      <dgm:prSet presAssocID="{C44FD37E-CF7A-4576-89AD-45007B0792B9}" presName="compNode" presStyleCnt="0"/>
      <dgm:spPr/>
    </dgm:pt>
    <dgm:pt modelId="{EF60EC1D-7231-45B3-871F-7C7CE2324BF5}" type="pres">
      <dgm:prSet presAssocID="{C44FD37E-CF7A-4576-89AD-45007B0792B9}"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Checkmark"/>
        </a:ext>
      </dgm:extLst>
    </dgm:pt>
    <dgm:pt modelId="{F6FAC5CD-E72A-4EF3-8F64-E9AD6CDE61D8}" type="pres">
      <dgm:prSet presAssocID="{C44FD37E-CF7A-4576-89AD-45007B0792B9}" presName="spaceRect" presStyleCnt="0"/>
      <dgm:spPr/>
    </dgm:pt>
    <dgm:pt modelId="{C7A42405-EB53-4987-AD91-3D14AB557D8E}" type="pres">
      <dgm:prSet presAssocID="{C44FD37E-CF7A-4576-89AD-45007B0792B9}" presName="textRect" presStyleLbl="revTx" presStyleIdx="2" presStyleCnt="3">
        <dgm:presLayoutVars>
          <dgm:chMax val="1"/>
          <dgm:chPref val="1"/>
        </dgm:presLayoutVars>
      </dgm:prSet>
      <dgm:spPr/>
    </dgm:pt>
  </dgm:ptLst>
  <dgm:cxnLst>
    <dgm:cxn modelId="{DB33331E-8EFD-4A52-8ACC-84FCFDA4FA7B}" type="presOf" srcId="{5ECB575E-2665-4632-B095-C21E925A4A10}" destId="{C80DC323-E5CF-44D2-8322-84D4A701055F}" srcOrd="0" destOrd="0" presId="urn:microsoft.com/office/officeart/2018/2/layout/IconLabelList"/>
    <dgm:cxn modelId="{C89FB425-E513-4CED-8D11-E1EA441A24EE}" srcId="{C9B7A458-3C38-4D28-8112-56A31900EB7D}" destId="{BFB715DB-6697-4721-BB4E-B04C842A463B}" srcOrd="1" destOrd="0" parTransId="{5BAD3E2C-9E88-4AF0-90EC-EB060F629AC7}" sibTransId="{10233086-D69F-42B1-8FEB-23681147AECA}"/>
    <dgm:cxn modelId="{16249A68-6EB0-43E7-9CFC-AABDBAC99D43}" srcId="{C9B7A458-3C38-4D28-8112-56A31900EB7D}" destId="{5ECB575E-2665-4632-B095-C21E925A4A10}" srcOrd="0" destOrd="0" parTransId="{B18A265B-7CEF-455F-AA1C-753864296C21}" sibTransId="{B77A0CB8-1C81-4A75-A67E-0212A6E34D3F}"/>
    <dgm:cxn modelId="{2291706B-6278-462D-9657-54D8EF39EF60}" srcId="{C9B7A458-3C38-4D28-8112-56A31900EB7D}" destId="{C44FD37E-CF7A-4576-89AD-45007B0792B9}" srcOrd="2" destOrd="0" parTransId="{66081751-EE03-420F-BB30-847A18BACC1A}" sibTransId="{6091C9A8-E0CF-42EF-9991-34D5C9E8C7F8}"/>
    <dgm:cxn modelId="{24023172-F07D-459E-8C5C-5EA0CDB9A04A}" type="presOf" srcId="{C44FD37E-CF7A-4576-89AD-45007B0792B9}" destId="{C7A42405-EB53-4987-AD91-3D14AB557D8E}" srcOrd="0" destOrd="0" presId="urn:microsoft.com/office/officeart/2018/2/layout/IconLabelList"/>
    <dgm:cxn modelId="{78F5019F-F8E0-46E0-A674-BDB118C2C669}" type="presOf" srcId="{BFB715DB-6697-4721-BB4E-B04C842A463B}" destId="{97449384-2695-4460-9035-40E877CD6B18}" srcOrd="0" destOrd="0" presId="urn:microsoft.com/office/officeart/2018/2/layout/IconLabelList"/>
    <dgm:cxn modelId="{1735EACD-1CD1-48FB-9532-EDD692540EC2}" type="presOf" srcId="{C9B7A458-3C38-4D28-8112-56A31900EB7D}" destId="{5BF601DC-AF7F-405A-AF00-C4EA20A2F534}" srcOrd="0" destOrd="0" presId="urn:microsoft.com/office/officeart/2018/2/layout/IconLabelList"/>
    <dgm:cxn modelId="{BA7991E2-075F-43AD-AE2F-1258BDD520DD}" type="presParOf" srcId="{5BF601DC-AF7F-405A-AF00-C4EA20A2F534}" destId="{AC5AAA2F-78DE-4B57-9381-6EEB5931F518}" srcOrd="0" destOrd="0" presId="urn:microsoft.com/office/officeart/2018/2/layout/IconLabelList"/>
    <dgm:cxn modelId="{A2ADFF5C-60B5-4882-AF76-C3E9918C0E9C}" type="presParOf" srcId="{AC5AAA2F-78DE-4B57-9381-6EEB5931F518}" destId="{85CF0790-9A6B-419E-9319-8D7EB6B6ACBD}" srcOrd="0" destOrd="0" presId="urn:microsoft.com/office/officeart/2018/2/layout/IconLabelList"/>
    <dgm:cxn modelId="{157296E2-15EF-41AC-8740-B3E2714B31B5}" type="presParOf" srcId="{AC5AAA2F-78DE-4B57-9381-6EEB5931F518}" destId="{09F101DC-C6C5-4DB4-8577-EB0EAB1E704B}" srcOrd="1" destOrd="0" presId="urn:microsoft.com/office/officeart/2018/2/layout/IconLabelList"/>
    <dgm:cxn modelId="{BC252043-11A6-4D85-9F5D-2E8AD5D03301}" type="presParOf" srcId="{AC5AAA2F-78DE-4B57-9381-6EEB5931F518}" destId="{C80DC323-E5CF-44D2-8322-84D4A701055F}" srcOrd="2" destOrd="0" presId="urn:microsoft.com/office/officeart/2018/2/layout/IconLabelList"/>
    <dgm:cxn modelId="{889639E9-4E42-4DA0-9802-5EE798C603A3}" type="presParOf" srcId="{5BF601DC-AF7F-405A-AF00-C4EA20A2F534}" destId="{59C7648B-C62C-41F3-9875-EF5EC453C6E6}" srcOrd="1" destOrd="0" presId="urn:microsoft.com/office/officeart/2018/2/layout/IconLabelList"/>
    <dgm:cxn modelId="{6423F356-5CF7-47F5-BCD3-D1193D0D4175}" type="presParOf" srcId="{5BF601DC-AF7F-405A-AF00-C4EA20A2F534}" destId="{B617FADD-89EF-49F1-A5F7-958BE7D34842}" srcOrd="2" destOrd="0" presId="urn:microsoft.com/office/officeart/2018/2/layout/IconLabelList"/>
    <dgm:cxn modelId="{DBD74EB8-B57D-491A-8E7C-0A945D6ADF82}" type="presParOf" srcId="{B617FADD-89EF-49F1-A5F7-958BE7D34842}" destId="{BB9B17E5-9C9D-42EA-8F72-B5BE43B1EE88}" srcOrd="0" destOrd="0" presId="urn:microsoft.com/office/officeart/2018/2/layout/IconLabelList"/>
    <dgm:cxn modelId="{15238D96-DD57-4F83-8704-2692C77595AA}" type="presParOf" srcId="{B617FADD-89EF-49F1-A5F7-958BE7D34842}" destId="{6B42765E-258E-42D6-BB89-D3BB16287743}" srcOrd="1" destOrd="0" presId="urn:microsoft.com/office/officeart/2018/2/layout/IconLabelList"/>
    <dgm:cxn modelId="{4250AA93-7F6E-4E42-BB46-B714751FB51D}" type="presParOf" srcId="{B617FADD-89EF-49F1-A5F7-958BE7D34842}" destId="{97449384-2695-4460-9035-40E877CD6B18}" srcOrd="2" destOrd="0" presId="urn:microsoft.com/office/officeart/2018/2/layout/IconLabelList"/>
    <dgm:cxn modelId="{8483F4E8-636C-48D4-9585-D65345066889}" type="presParOf" srcId="{5BF601DC-AF7F-405A-AF00-C4EA20A2F534}" destId="{DB904408-B35E-46E0-9999-765AC35273EB}" srcOrd="3" destOrd="0" presId="urn:microsoft.com/office/officeart/2018/2/layout/IconLabelList"/>
    <dgm:cxn modelId="{956636F1-0FB1-410B-9018-9644380CF676}" type="presParOf" srcId="{5BF601DC-AF7F-405A-AF00-C4EA20A2F534}" destId="{82938AF4-9CD2-458A-AA89-A66A73D6F97D}" srcOrd="4" destOrd="0" presId="urn:microsoft.com/office/officeart/2018/2/layout/IconLabelList"/>
    <dgm:cxn modelId="{ACCB49C5-05B9-4269-A820-12ED8A7EC4C4}" type="presParOf" srcId="{82938AF4-9CD2-458A-AA89-A66A73D6F97D}" destId="{EF60EC1D-7231-45B3-871F-7C7CE2324BF5}" srcOrd="0" destOrd="0" presId="urn:microsoft.com/office/officeart/2018/2/layout/IconLabelList"/>
    <dgm:cxn modelId="{A52ECECF-2BC2-4E69-BE78-D20F6B365FBD}" type="presParOf" srcId="{82938AF4-9CD2-458A-AA89-A66A73D6F97D}" destId="{F6FAC5CD-E72A-4EF3-8F64-E9AD6CDE61D8}" srcOrd="1" destOrd="0" presId="urn:microsoft.com/office/officeart/2018/2/layout/IconLabelList"/>
    <dgm:cxn modelId="{FE0EF1FC-3F16-4B69-B833-D1347F313159}" type="presParOf" srcId="{82938AF4-9CD2-458A-AA89-A66A73D6F97D}" destId="{C7A42405-EB53-4987-AD91-3D14AB557D8E}" srcOrd="2" destOrd="0" presId="urn:microsoft.com/office/officeart/2018/2/layout/IconLabel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D80CB946-1093-4200-B629-314B66B416DD}"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5C601ACC-EF60-4872-B0AA-879183A1CFC3}">
      <dgm:prSet/>
      <dgm:spPr/>
      <dgm:t>
        <a:bodyPr/>
        <a:lstStyle/>
        <a:p>
          <a:r>
            <a:rPr lang="en-US"/>
            <a:t>The FSA is administered by HealthEquity.</a:t>
          </a:r>
        </a:p>
      </dgm:t>
    </dgm:pt>
    <dgm:pt modelId="{E1DD3948-FE38-4495-8DE6-DF4359D3D81A}" type="parTrans" cxnId="{99C4D469-4ADA-4FB9-9F08-1A87306448D3}">
      <dgm:prSet/>
      <dgm:spPr/>
      <dgm:t>
        <a:bodyPr/>
        <a:lstStyle/>
        <a:p>
          <a:endParaRPr lang="en-US"/>
        </a:p>
      </dgm:t>
    </dgm:pt>
    <dgm:pt modelId="{1CAD69CA-B453-45D2-8DC4-BE9B109A949F}" type="sibTrans" cxnId="{99C4D469-4ADA-4FB9-9F08-1A87306448D3}">
      <dgm:prSet/>
      <dgm:spPr/>
      <dgm:t>
        <a:bodyPr/>
        <a:lstStyle/>
        <a:p>
          <a:endParaRPr lang="en-US"/>
        </a:p>
      </dgm:t>
    </dgm:pt>
    <dgm:pt modelId="{0CE2328F-2585-4D9A-B12F-4183A26AB008}">
      <dgm:prSet/>
      <dgm:spPr/>
      <dgm:t>
        <a:bodyPr/>
        <a:lstStyle/>
        <a:p>
          <a:r>
            <a:rPr lang="en-US"/>
            <a:t>An FSA allows you to set aside pre-tax dollars to pay for eligible medical and dependent care expenses. Your contribution is deducted from your paycheck and deposited into your FSA Account pre-tax.  </a:t>
          </a:r>
        </a:p>
      </dgm:t>
    </dgm:pt>
    <dgm:pt modelId="{D539DB65-C629-48E1-8C84-B5E366AF3F3E}" type="parTrans" cxnId="{A5A0F0A5-CAA5-47A0-B1B7-9807BC980D03}">
      <dgm:prSet/>
      <dgm:spPr/>
      <dgm:t>
        <a:bodyPr/>
        <a:lstStyle/>
        <a:p>
          <a:endParaRPr lang="en-US"/>
        </a:p>
      </dgm:t>
    </dgm:pt>
    <dgm:pt modelId="{74F9FC62-7077-461F-97DE-0D6ADEABFED0}" type="sibTrans" cxnId="{A5A0F0A5-CAA5-47A0-B1B7-9807BC980D03}">
      <dgm:prSet/>
      <dgm:spPr/>
      <dgm:t>
        <a:bodyPr/>
        <a:lstStyle/>
        <a:p>
          <a:endParaRPr lang="en-US"/>
        </a:p>
      </dgm:t>
    </dgm:pt>
    <dgm:pt modelId="{28D80DCF-3E4A-4661-9AFD-D06BB248A5FA}">
      <dgm:prSet/>
      <dgm:spPr/>
      <dgm:t>
        <a:bodyPr/>
        <a:lstStyle/>
        <a:p>
          <a:r>
            <a:rPr lang="en-US"/>
            <a:t>The Health Care FSA annual maximum contribution is $3,200.</a:t>
          </a:r>
        </a:p>
      </dgm:t>
    </dgm:pt>
    <dgm:pt modelId="{5DF16CAB-9FE6-4F64-AAE3-864EF4432A64}" type="parTrans" cxnId="{D780DF23-5C6A-4152-BAA0-F1C41D6F9D5A}">
      <dgm:prSet/>
      <dgm:spPr/>
      <dgm:t>
        <a:bodyPr/>
        <a:lstStyle/>
        <a:p>
          <a:endParaRPr lang="en-US"/>
        </a:p>
      </dgm:t>
    </dgm:pt>
    <dgm:pt modelId="{095D6B29-B95E-4CC3-AD17-E51D0831DAE6}" type="sibTrans" cxnId="{D780DF23-5C6A-4152-BAA0-F1C41D6F9D5A}">
      <dgm:prSet/>
      <dgm:spPr/>
      <dgm:t>
        <a:bodyPr/>
        <a:lstStyle/>
        <a:p>
          <a:endParaRPr lang="en-US"/>
        </a:p>
      </dgm:t>
    </dgm:pt>
    <dgm:pt modelId="{106139EF-5B30-49AA-9E57-1B731F3CB9A0}">
      <dgm:prSet/>
      <dgm:spPr/>
      <dgm:t>
        <a:bodyPr/>
        <a:lstStyle/>
        <a:p>
          <a:r>
            <a:rPr lang="en-US"/>
            <a:t>The Dependent Care FSA annual maximum contribution is $5,000.</a:t>
          </a:r>
        </a:p>
      </dgm:t>
    </dgm:pt>
    <dgm:pt modelId="{15D5C766-24C8-42E2-BB48-E2B1B924F8E4}" type="parTrans" cxnId="{DA26531B-6BED-4669-92DB-2CC6EE1E86D2}">
      <dgm:prSet/>
      <dgm:spPr/>
      <dgm:t>
        <a:bodyPr/>
        <a:lstStyle/>
        <a:p>
          <a:endParaRPr lang="en-US"/>
        </a:p>
      </dgm:t>
    </dgm:pt>
    <dgm:pt modelId="{B83BEA58-FB0F-4F94-B172-45E6F6837475}" type="sibTrans" cxnId="{DA26531B-6BED-4669-92DB-2CC6EE1E86D2}">
      <dgm:prSet/>
      <dgm:spPr/>
      <dgm:t>
        <a:bodyPr/>
        <a:lstStyle/>
        <a:p>
          <a:endParaRPr lang="en-US"/>
        </a:p>
      </dgm:t>
    </dgm:pt>
    <dgm:pt modelId="{7A5AD426-9710-4DE3-9057-94E510C3F8E5}">
      <dgm:prSet/>
      <dgm:spPr/>
      <dgm:t>
        <a:bodyPr/>
        <a:lstStyle/>
        <a:p>
          <a:r>
            <a:rPr lang="en-US"/>
            <a:t>$640 of the remaining FSA funds in your 2024 Health Care FSA will carryover into the 2025 plan year. Balances above $640 will be forfeited.</a:t>
          </a:r>
        </a:p>
      </dgm:t>
    </dgm:pt>
    <dgm:pt modelId="{CC8B2550-D4D8-498A-864E-6AF369C0BAF3}" type="parTrans" cxnId="{B4A96051-3AED-47F7-8F38-88FE83451A23}">
      <dgm:prSet/>
      <dgm:spPr/>
      <dgm:t>
        <a:bodyPr/>
        <a:lstStyle/>
        <a:p>
          <a:endParaRPr lang="en-US"/>
        </a:p>
      </dgm:t>
    </dgm:pt>
    <dgm:pt modelId="{1D44545C-EAF8-4727-ABAA-618EED3C8B93}" type="sibTrans" cxnId="{B4A96051-3AED-47F7-8F38-88FE83451A23}">
      <dgm:prSet/>
      <dgm:spPr/>
      <dgm:t>
        <a:bodyPr/>
        <a:lstStyle/>
        <a:p>
          <a:endParaRPr lang="en-US"/>
        </a:p>
      </dgm:t>
    </dgm:pt>
    <dgm:pt modelId="{B089DEBE-195D-4E21-AE57-2F0546AA5339}" type="pres">
      <dgm:prSet presAssocID="{D80CB946-1093-4200-B629-314B66B416DD}" presName="linear" presStyleCnt="0">
        <dgm:presLayoutVars>
          <dgm:animLvl val="lvl"/>
          <dgm:resizeHandles val="exact"/>
        </dgm:presLayoutVars>
      </dgm:prSet>
      <dgm:spPr/>
    </dgm:pt>
    <dgm:pt modelId="{97489BE5-35D5-4DF9-8D80-A38539CE90F1}" type="pres">
      <dgm:prSet presAssocID="{5C601ACC-EF60-4872-B0AA-879183A1CFC3}" presName="parentText" presStyleLbl="node1" presStyleIdx="0" presStyleCnt="5">
        <dgm:presLayoutVars>
          <dgm:chMax val="0"/>
          <dgm:bulletEnabled val="1"/>
        </dgm:presLayoutVars>
      </dgm:prSet>
      <dgm:spPr/>
    </dgm:pt>
    <dgm:pt modelId="{4C7F2DDF-02A8-44D3-9AEA-EBA58E48A0F3}" type="pres">
      <dgm:prSet presAssocID="{1CAD69CA-B453-45D2-8DC4-BE9B109A949F}" presName="spacer" presStyleCnt="0"/>
      <dgm:spPr/>
    </dgm:pt>
    <dgm:pt modelId="{B7930EFE-AEF9-4CE0-BED8-868D2F943BDE}" type="pres">
      <dgm:prSet presAssocID="{0CE2328F-2585-4D9A-B12F-4183A26AB008}" presName="parentText" presStyleLbl="node1" presStyleIdx="1" presStyleCnt="5">
        <dgm:presLayoutVars>
          <dgm:chMax val="0"/>
          <dgm:bulletEnabled val="1"/>
        </dgm:presLayoutVars>
      </dgm:prSet>
      <dgm:spPr/>
    </dgm:pt>
    <dgm:pt modelId="{D400BED0-9B4F-45E2-BDAE-045CAE35CFF3}" type="pres">
      <dgm:prSet presAssocID="{74F9FC62-7077-461F-97DE-0D6ADEABFED0}" presName="spacer" presStyleCnt="0"/>
      <dgm:spPr/>
    </dgm:pt>
    <dgm:pt modelId="{AED39446-B797-4592-9990-C82CA419B066}" type="pres">
      <dgm:prSet presAssocID="{28D80DCF-3E4A-4661-9AFD-D06BB248A5FA}" presName="parentText" presStyleLbl="node1" presStyleIdx="2" presStyleCnt="5">
        <dgm:presLayoutVars>
          <dgm:chMax val="0"/>
          <dgm:bulletEnabled val="1"/>
        </dgm:presLayoutVars>
      </dgm:prSet>
      <dgm:spPr/>
    </dgm:pt>
    <dgm:pt modelId="{56AF6EB0-E403-46E4-BB67-A75DF65A7877}" type="pres">
      <dgm:prSet presAssocID="{095D6B29-B95E-4CC3-AD17-E51D0831DAE6}" presName="spacer" presStyleCnt="0"/>
      <dgm:spPr/>
    </dgm:pt>
    <dgm:pt modelId="{B9DEAD6F-E863-4B90-8824-9B596AE9CCE9}" type="pres">
      <dgm:prSet presAssocID="{106139EF-5B30-49AA-9E57-1B731F3CB9A0}" presName="parentText" presStyleLbl="node1" presStyleIdx="3" presStyleCnt="5">
        <dgm:presLayoutVars>
          <dgm:chMax val="0"/>
          <dgm:bulletEnabled val="1"/>
        </dgm:presLayoutVars>
      </dgm:prSet>
      <dgm:spPr/>
    </dgm:pt>
    <dgm:pt modelId="{54E82222-BB7E-4701-8C36-0AC89D432CE4}" type="pres">
      <dgm:prSet presAssocID="{B83BEA58-FB0F-4F94-B172-45E6F6837475}" presName="spacer" presStyleCnt="0"/>
      <dgm:spPr/>
    </dgm:pt>
    <dgm:pt modelId="{586FAA0B-771A-47EE-8F07-17F0250AEBD6}" type="pres">
      <dgm:prSet presAssocID="{7A5AD426-9710-4DE3-9057-94E510C3F8E5}" presName="parentText" presStyleLbl="node1" presStyleIdx="4" presStyleCnt="5">
        <dgm:presLayoutVars>
          <dgm:chMax val="0"/>
          <dgm:bulletEnabled val="1"/>
        </dgm:presLayoutVars>
      </dgm:prSet>
      <dgm:spPr/>
    </dgm:pt>
  </dgm:ptLst>
  <dgm:cxnLst>
    <dgm:cxn modelId="{22AA7E02-3CFA-4B1A-A7D5-86D51919B57A}" type="presOf" srcId="{28D80DCF-3E4A-4661-9AFD-D06BB248A5FA}" destId="{AED39446-B797-4592-9990-C82CA419B066}" srcOrd="0" destOrd="0" presId="urn:microsoft.com/office/officeart/2005/8/layout/vList2"/>
    <dgm:cxn modelId="{CB0AE50A-70F6-499E-B697-F7059585810D}" type="presOf" srcId="{7A5AD426-9710-4DE3-9057-94E510C3F8E5}" destId="{586FAA0B-771A-47EE-8F07-17F0250AEBD6}" srcOrd="0" destOrd="0" presId="urn:microsoft.com/office/officeart/2005/8/layout/vList2"/>
    <dgm:cxn modelId="{B2DA1B14-02BF-44E2-9FFB-8AD024872836}" type="presOf" srcId="{5C601ACC-EF60-4872-B0AA-879183A1CFC3}" destId="{97489BE5-35D5-4DF9-8D80-A38539CE90F1}" srcOrd="0" destOrd="0" presId="urn:microsoft.com/office/officeart/2005/8/layout/vList2"/>
    <dgm:cxn modelId="{DA26531B-6BED-4669-92DB-2CC6EE1E86D2}" srcId="{D80CB946-1093-4200-B629-314B66B416DD}" destId="{106139EF-5B30-49AA-9E57-1B731F3CB9A0}" srcOrd="3" destOrd="0" parTransId="{15D5C766-24C8-42E2-BB48-E2B1B924F8E4}" sibTransId="{B83BEA58-FB0F-4F94-B172-45E6F6837475}"/>
    <dgm:cxn modelId="{D0223B1C-EE62-4A71-8B3D-D704D8B01514}" type="presOf" srcId="{0CE2328F-2585-4D9A-B12F-4183A26AB008}" destId="{B7930EFE-AEF9-4CE0-BED8-868D2F943BDE}" srcOrd="0" destOrd="0" presId="urn:microsoft.com/office/officeart/2005/8/layout/vList2"/>
    <dgm:cxn modelId="{D780DF23-5C6A-4152-BAA0-F1C41D6F9D5A}" srcId="{D80CB946-1093-4200-B629-314B66B416DD}" destId="{28D80DCF-3E4A-4661-9AFD-D06BB248A5FA}" srcOrd="2" destOrd="0" parTransId="{5DF16CAB-9FE6-4F64-AAE3-864EF4432A64}" sibTransId="{095D6B29-B95E-4CC3-AD17-E51D0831DAE6}"/>
    <dgm:cxn modelId="{A58C512F-2E6D-4FA7-8BA8-0AAC9974A9CF}" type="presOf" srcId="{D80CB946-1093-4200-B629-314B66B416DD}" destId="{B089DEBE-195D-4E21-AE57-2F0546AA5339}" srcOrd="0" destOrd="0" presId="urn:microsoft.com/office/officeart/2005/8/layout/vList2"/>
    <dgm:cxn modelId="{99C4D469-4ADA-4FB9-9F08-1A87306448D3}" srcId="{D80CB946-1093-4200-B629-314B66B416DD}" destId="{5C601ACC-EF60-4872-B0AA-879183A1CFC3}" srcOrd="0" destOrd="0" parTransId="{E1DD3948-FE38-4495-8DE6-DF4359D3D81A}" sibTransId="{1CAD69CA-B453-45D2-8DC4-BE9B109A949F}"/>
    <dgm:cxn modelId="{B4A96051-3AED-47F7-8F38-88FE83451A23}" srcId="{D80CB946-1093-4200-B629-314B66B416DD}" destId="{7A5AD426-9710-4DE3-9057-94E510C3F8E5}" srcOrd="4" destOrd="0" parTransId="{CC8B2550-D4D8-498A-864E-6AF369C0BAF3}" sibTransId="{1D44545C-EAF8-4727-ABAA-618EED3C8B93}"/>
    <dgm:cxn modelId="{63F9E57F-95E6-42A2-9CE6-91B9418FFBB3}" type="presOf" srcId="{106139EF-5B30-49AA-9E57-1B731F3CB9A0}" destId="{B9DEAD6F-E863-4B90-8824-9B596AE9CCE9}" srcOrd="0" destOrd="0" presId="urn:microsoft.com/office/officeart/2005/8/layout/vList2"/>
    <dgm:cxn modelId="{A5A0F0A5-CAA5-47A0-B1B7-9807BC980D03}" srcId="{D80CB946-1093-4200-B629-314B66B416DD}" destId="{0CE2328F-2585-4D9A-B12F-4183A26AB008}" srcOrd="1" destOrd="0" parTransId="{D539DB65-C629-48E1-8C84-B5E366AF3F3E}" sibTransId="{74F9FC62-7077-461F-97DE-0D6ADEABFED0}"/>
    <dgm:cxn modelId="{99FE3A09-1868-4F3F-9664-B1B01D9528DB}" type="presParOf" srcId="{B089DEBE-195D-4E21-AE57-2F0546AA5339}" destId="{97489BE5-35D5-4DF9-8D80-A38539CE90F1}" srcOrd="0" destOrd="0" presId="urn:microsoft.com/office/officeart/2005/8/layout/vList2"/>
    <dgm:cxn modelId="{08036F21-DEFA-4139-8AAC-D9F539A929D0}" type="presParOf" srcId="{B089DEBE-195D-4E21-AE57-2F0546AA5339}" destId="{4C7F2DDF-02A8-44D3-9AEA-EBA58E48A0F3}" srcOrd="1" destOrd="0" presId="urn:microsoft.com/office/officeart/2005/8/layout/vList2"/>
    <dgm:cxn modelId="{F5AC7133-70C5-4464-8D92-21FCB6C06E37}" type="presParOf" srcId="{B089DEBE-195D-4E21-AE57-2F0546AA5339}" destId="{B7930EFE-AEF9-4CE0-BED8-868D2F943BDE}" srcOrd="2" destOrd="0" presId="urn:microsoft.com/office/officeart/2005/8/layout/vList2"/>
    <dgm:cxn modelId="{37FF0E90-2A30-4200-BC94-3749071DF384}" type="presParOf" srcId="{B089DEBE-195D-4E21-AE57-2F0546AA5339}" destId="{D400BED0-9B4F-45E2-BDAE-045CAE35CFF3}" srcOrd="3" destOrd="0" presId="urn:microsoft.com/office/officeart/2005/8/layout/vList2"/>
    <dgm:cxn modelId="{38A7BAE4-83D7-4E9B-981E-2FE1DE63A7E4}" type="presParOf" srcId="{B089DEBE-195D-4E21-AE57-2F0546AA5339}" destId="{AED39446-B797-4592-9990-C82CA419B066}" srcOrd="4" destOrd="0" presId="urn:microsoft.com/office/officeart/2005/8/layout/vList2"/>
    <dgm:cxn modelId="{3801C1F9-74AE-4248-92EE-F09CB149183C}" type="presParOf" srcId="{B089DEBE-195D-4E21-AE57-2F0546AA5339}" destId="{56AF6EB0-E403-46E4-BB67-A75DF65A7877}" srcOrd="5" destOrd="0" presId="urn:microsoft.com/office/officeart/2005/8/layout/vList2"/>
    <dgm:cxn modelId="{37413B81-C650-44C0-88C8-48FE70C8FF4E}" type="presParOf" srcId="{B089DEBE-195D-4E21-AE57-2F0546AA5339}" destId="{B9DEAD6F-E863-4B90-8824-9B596AE9CCE9}" srcOrd="6" destOrd="0" presId="urn:microsoft.com/office/officeart/2005/8/layout/vList2"/>
    <dgm:cxn modelId="{A5805EE0-289F-4C19-AE49-D9D30A9CD102}" type="presParOf" srcId="{B089DEBE-195D-4E21-AE57-2F0546AA5339}" destId="{54E82222-BB7E-4701-8C36-0AC89D432CE4}" srcOrd="7" destOrd="0" presId="urn:microsoft.com/office/officeart/2005/8/layout/vList2"/>
    <dgm:cxn modelId="{7BB6A82C-74AA-4B36-941F-7E379C600A1C}" type="presParOf" srcId="{B089DEBE-195D-4E21-AE57-2F0546AA5339}" destId="{586FAA0B-771A-47EE-8F07-17F0250AEBD6}" srcOrd="8"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0812F61B-CB40-4CEB-AA98-10182A05E744}" type="doc">
      <dgm:prSet loTypeId="urn:microsoft.com/office/officeart/2005/8/layout/list1" loCatId="list" qsTypeId="urn:microsoft.com/office/officeart/2005/8/quickstyle/simple1" qsCatId="simple" csTypeId="urn:microsoft.com/office/officeart/2005/8/colors/accent6_2" csCatId="accent6" phldr="1"/>
      <dgm:spPr/>
      <dgm:t>
        <a:bodyPr/>
        <a:lstStyle/>
        <a:p>
          <a:endParaRPr lang="en-US"/>
        </a:p>
      </dgm:t>
    </dgm:pt>
    <dgm:pt modelId="{2EDEC91B-427B-4042-8DBA-BE24DA7DA9B0}">
      <dgm:prSet/>
      <dgm:spPr/>
      <dgm:t>
        <a:bodyPr/>
        <a:lstStyle/>
        <a:p>
          <a:r>
            <a:rPr lang="en-US"/>
            <a:t>Aflac</a:t>
          </a:r>
        </a:p>
      </dgm:t>
    </dgm:pt>
    <dgm:pt modelId="{7C917C45-306E-4B95-B5CF-16C3672C685B}" type="parTrans" cxnId="{3C42BE1C-B194-4843-A43F-BC2E909BC79E}">
      <dgm:prSet/>
      <dgm:spPr/>
      <dgm:t>
        <a:bodyPr/>
        <a:lstStyle/>
        <a:p>
          <a:endParaRPr lang="en-US"/>
        </a:p>
      </dgm:t>
    </dgm:pt>
    <dgm:pt modelId="{2169244A-CF6D-4BEB-ADD6-A7748E013D5B}" type="sibTrans" cxnId="{3C42BE1C-B194-4843-A43F-BC2E909BC79E}">
      <dgm:prSet/>
      <dgm:spPr/>
      <dgm:t>
        <a:bodyPr/>
        <a:lstStyle/>
        <a:p>
          <a:endParaRPr lang="en-US"/>
        </a:p>
      </dgm:t>
    </dgm:pt>
    <dgm:pt modelId="{50F7C750-4E40-49F1-9FBF-F6AB73D997C1}">
      <dgm:prSet/>
      <dgm:spPr/>
      <dgm:t>
        <a:bodyPr/>
        <a:lstStyle/>
        <a:p>
          <a:r>
            <a:rPr lang="en-US"/>
            <a:t>Accident</a:t>
          </a:r>
        </a:p>
      </dgm:t>
    </dgm:pt>
    <dgm:pt modelId="{72109796-6288-42C9-864A-FD8102B3A412}" type="parTrans" cxnId="{C1062723-8016-498C-996B-06105445ADCF}">
      <dgm:prSet/>
      <dgm:spPr/>
      <dgm:t>
        <a:bodyPr/>
        <a:lstStyle/>
        <a:p>
          <a:endParaRPr lang="en-US"/>
        </a:p>
      </dgm:t>
    </dgm:pt>
    <dgm:pt modelId="{ACEE1B72-1C2F-4C68-B8B0-0C6812B3B0E4}" type="sibTrans" cxnId="{C1062723-8016-498C-996B-06105445ADCF}">
      <dgm:prSet/>
      <dgm:spPr/>
      <dgm:t>
        <a:bodyPr/>
        <a:lstStyle/>
        <a:p>
          <a:endParaRPr lang="en-US"/>
        </a:p>
      </dgm:t>
    </dgm:pt>
    <dgm:pt modelId="{89476CB0-8614-41B4-90B4-7A93B5A595B3}">
      <dgm:prSet/>
      <dgm:spPr/>
      <dgm:t>
        <a:bodyPr/>
        <a:lstStyle/>
        <a:p>
          <a:r>
            <a:rPr lang="en-US"/>
            <a:t>Hospital Indemnity</a:t>
          </a:r>
        </a:p>
      </dgm:t>
    </dgm:pt>
    <dgm:pt modelId="{A034A0A5-7B2E-473A-AAE2-343C2C379BB7}" type="parTrans" cxnId="{D5BC7878-47F7-4535-80DE-5C3BAF2FDED6}">
      <dgm:prSet/>
      <dgm:spPr/>
      <dgm:t>
        <a:bodyPr/>
        <a:lstStyle/>
        <a:p>
          <a:endParaRPr lang="en-US"/>
        </a:p>
      </dgm:t>
    </dgm:pt>
    <dgm:pt modelId="{0158698B-EC1D-4BE1-9A34-6E9B510534EA}" type="sibTrans" cxnId="{D5BC7878-47F7-4535-80DE-5C3BAF2FDED6}">
      <dgm:prSet/>
      <dgm:spPr/>
      <dgm:t>
        <a:bodyPr/>
        <a:lstStyle/>
        <a:p>
          <a:endParaRPr lang="en-US"/>
        </a:p>
      </dgm:t>
    </dgm:pt>
    <dgm:pt modelId="{0C7176B5-08EB-4267-8DBB-9C8DFA443FD3}">
      <dgm:prSet/>
      <dgm:spPr/>
      <dgm:t>
        <a:bodyPr/>
        <a:lstStyle/>
        <a:p>
          <a:r>
            <a:rPr lang="en-US"/>
            <a:t>Critical Illness</a:t>
          </a:r>
        </a:p>
      </dgm:t>
    </dgm:pt>
    <dgm:pt modelId="{674782A8-A923-4621-85D6-2FBC50660F90}" type="parTrans" cxnId="{FA26C591-F3E0-4C49-81EB-F6DE00175440}">
      <dgm:prSet/>
      <dgm:spPr/>
      <dgm:t>
        <a:bodyPr/>
        <a:lstStyle/>
        <a:p>
          <a:endParaRPr lang="en-US"/>
        </a:p>
      </dgm:t>
    </dgm:pt>
    <dgm:pt modelId="{AA81B58C-88B5-4ADD-B608-0D1E7940CBE0}" type="sibTrans" cxnId="{FA26C591-F3E0-4C49-81EB-F6DE00175440}">
      <dgm:prSet/>
      <dgm:spPr/>
      <dgm:t>
        <a:bodyPr/>
        <a:lstStyle/>
        <a:p>
          <a:endParaRPr lang="en-US"/>
        </a:p>
      </dgm:t>
    </dgm:pt>
    <dgm:pt modelId="{99F81227-DFC9-4290-9844-5928A69770FA}">
      <dgm:prSet/>
      <dgm:spPr/>
      <dgm:t>
        <a:bodyPr/>
        <a:lstStyle/>
        <a:p>
          <a:r>
            <a:rPr lang="en-US"/>
            <a:t>Cancer</a:t>
          </a:r>
        </a:p>
      </dgm:t>
    </dgm:pt>
    <dgm:pt modelId="{2224820D-549A-4784-9419-A0F8DAD2E351}" type="parTrans" cxnId="{24A35BE2-D1ED-4BC6-9E4C-7B7C278684E8}">
      <dgm:prSet/>
      <dgm:spPr/>
      <dgm:t>
        <a:bodyPr/>
        <a:lstStyle/>
        <a:p>
          <a:endParaRPr lang="en-US"/>
        </a:p>
      </dgm:t>
    </dgm:pt>
    <dgm:pt modelId="{1401C121-07B3-45BE-9436-B06861195280}" type="sibTrans" cxnId="{24A35BE2-D1ED-4BC6-9E4C-7B7C278684E8}">
      <dgm:prSet/>
      <dgm:spPr/>
      <dgm:t>
        <a:bodyPr/>
        <a:lstStyle/>
        <a:p>
          <a:endParaRPr lang="en-US"/>
        </a:p>
      </dgm:t>
    </dgm:pt>
    <dgm:pt modelId="{E1B0D5D6-94A5-4440-993C-DA827B6CACE0}">
      <dgm:prSet/>
      <dgm:spPr/>
      <dgm:t>
        <a:bodyPr/>
        <a:lstStyle/>
        <a:p>
          <a:r>
            <a:rPr lang="en-US"/>
            <a:t>MetLaw</a:t>
          </a:r>
        </a:p>
      </dgm:t>
    </dgm:pt>
    <dgm:pt modelId="{E9FD7035-89C2-4868-A842-42E4EE14CE41}" type="parTrans" cxnId="{218DC03E-341F-4B9D-A60B-C86DA31C3769}">
      <dgm:prSet/>
      <dgm:spPr/>
      <dgm:t>
        <a:bodyPr/>
        <a:lstStyle/>
        <a:p>
          <a:endParaRPr lang="en-US"/>
        </a:p>
      </dgm:t>
    </dgm:pt>
    <dgm:pt modelId="{84795AFB-A722-4DD3-8D60-6F8B93AE590C}" type="sibTrans" cxnId="{218DC03E-341F-4B9D-A60B-C86DA31C3769}">
      <dgm:prSet/>
      <dgm:spPr/>
      <dgm:t>
        <a:bodyPr/>
        <a:lstStyle/>
        <a:p>
          <a:endParaRPr lang="en-US"/>
        </a:p>
      </dgm:t>
    </dgm:pt>
    <dgm:pt modelId="{20BCF72B-B1AE-4E35-A3A0-D00671D11009}">
      <dgm:prSet/>
      <dgm:spPr/>
      <dgm:t>
        <a:bodyPr/>
        <a:lstStyle/>
        <a:p>
          <a:r>
            <a:rPr lang="en-US"/>
            <a:t>MetLaw gives you access to experienced, pre-qualified attorneys for an unlimited number of personal legal matters</a:t>
          </a:r>
        </a:p>
      </dgm:t>
    </dgm:pt>
    <dgm:pt modelId="{4A8A20A1-317A-4DBE-82F7-A490670C3061}" type="parTrans" cxnId="{08211E7C-DBF1-4D30-9033-B8914A4A746D}">
      <dgm:prSet/>
      <dgm:spPr/>
      <dgm:t>
        <a:bodyPr/>
        <a:lstStyle/>
        <a:p>
          <a:endParaRPr lang="en-US"/>
        </a:p>
      </dgm:t>
    </dgm:pt>
    <dgm:pt modelId="{0ED5D827-E552-47F7-A852-1CFD363E5151}" type="sibTrans" cxnId="{08211E7C-DBF1-4D30-9033-B8914A4A746D}">
      <dgm:prSet/>
      <dgm:spPr/>
      <dgm:t>
        <a:bodyPr/>
        <a:lstStyle/>
        <a:p>
          <a:endParaRPr lang="en-US"/>
        </a:p>
      </dgm:t>
    </dgm:pt>
    <dgm:pt modelId="{9200ABB6-71CA-4C2B-A6AF-F1C78B112C6A}">
      <dgm:prSet/>
      <dgm:spPr/>
      <dgm:t>
        <a:bodyPr/>
        <a:lstStyle/>
        <a:p>
          <a:r>
            <a:rPr lang="en-US"/>
            <a:t>Wishbone Pet Insurance</a:t>
          </a:r>
        </a:p>
      </dgm:t>
    </dgm:pt>
    <dgm:pt modelId="{B406B22B-EDB7-4F39-9EE9-8CDB4028761F}" type="parTrans" cxnId="{BFB38879-FF7D-4582-BE44-FA56FB0A1349}">
      <dgm:prSet/>
      <dgm:spPr/>
      <dgm:t>
        <a:bodyPr/>
        <a:lstStyle/>
        <a:p>
          <a:endParaRPr lang="en-US"/>
        </a:p>
      </dgm:t>
    </dgm:pt>
    <dgm:pt modelId="{57188CCE-99C5-4C08-A0CD-FEC20E344F7B}" type="sibTrans" cxnId="{BFB38879-FF7D-4582-BE44-FA56FB0A1349}">
      <dgm:prSet/>
      <dgm:spPr/>
      <dgm:t>
        <a:bodyPr/>
        <a:lstStyle/>
        <a:p>
          <a:endParaRPr lang="en-US"/>
        </a:p>
      </dgm:t>
    </dgm:pt>
    <dgm:pt modelId="{9F5552EB-BC1C-4AD5-B448-F4C34A690497}">
      <dgm:prSet/>
      <dgm:spPr/>
      <dgm:t>
        <a:bodyPr/>
        <a:lstStyle/>
        <a:p>
          <a:r>
            <a:rPr lang="en-US"/>
            <a:t>90% reimbursement on accidents and illnesses</a:t>
          </a:r>
        </a:p>
      </dgm:t>
    </dgm:pt>
    <dgm:pt modelId="{3D5DFEA2-F915-4226-A902-0C493304D851}" type="parTrans" cxnId="{EC7442A2-9519-4E89-B682-E06883EC4660}">
      <dgm:prSet/>
      <dgm:spPr/>
      <dgm:t>
        <a:bodyPr/>
        <a:lstStyle/>
        <a:p>
          <a:endParaRPr lang="en-US"/>
        </a:p>
      </dgm:t>
    </dgm:pt>
    <dgm:pt modelId="{AED04B94-E74C-4671-B94F-13D2EBA68D1E}" type="sibTrans" cxnId="{EC7442A2-9519-4E89-B682-E06883EC4660}">
      <dgm:prSet/>
      <dgm:spPr/>
      <dgm:t>
        <a:bodyPr/>
        <a:lstStyle/>
        <a:p>
          <a:endParaRPr lang="en-US"/>
        </a:p>
      </dgm:t>
    </dgm:pt>
    <dgm:pt modelId="{6A9DA9AA-F92D-4B17-BEC7-F8F31E0889BF}">
      <dgm:prSet/>
      <dgm:spPr/>
      <dgm:t>
        <a:bodyPr/>
        <a:lstStyle/>
        <a:p>
          <a:r>
            <a:rPr lang="en-US"/>
            <a:t>A low $250 annual deductible</a:t>
          </a:r>
        </a:p>
      </dgm:t>
    </dgm:pt>
    <dgm:pt modelId="{88C93B33-ACBB-4001-865A-28A3427B4EEC}" type="parTrans" cxnId="{C89A8687-DFFF-4D1F-AB9D-9ECDB5AA9C65}">
      <dgm:prSet/>
      <dgm:spPr/>
      <dgm:t>
        <a:bodyPr/>
        <a:lstStyle/>
        <a:p>
          <a:endParaRPr lang="en-US"/>
        </a:p>
      </dgm:t>
    </dgm:pt>
    <dgm:pt modelId="{04E9F48A-FBFA-4C8B-A8FC-A87BB1DEBA48}" type="sibTrans" cxnId="{C89A8687-DFFF-4D1F-AB9D-9ECDB5AA9C65}">
      <dgm:prSet/>
      <dgm:spPr/>
      <dgm:t>
        <a:bodyPr/>
        <a:lstStyle/>
        <a:p>
          <a:endParaRPr lang="en-US"/>
        </a:p>
      </dgm:t>
    </dgm:pt>
    <dgm:pt modelId="{970B9D61-CFC6-4680-B497-42B12EA36983}">
      <dgm:prSet/>
      <dgm:spPr/>
      <dgm:t>
        <a:bodyPr/>
        <a:lstStyle/>
        <a:p>
          <a:r>
            <a:rPr lang="en-US"/>
            <a:t>Quick claims processing in 5 business days</a:t>
          </a:r>
        </a:p>
      </dgm:t>
    </dgm:pt>
    <dgm:pt modelId="{5E5AD3F1-0F21-422B-B7DE-7CBC0800DE65}" type="parTrans" cxnId="{6742F366-923B-4A9C-9D9A-69EBCF3BC320}">
      <dgm:prSet/>
      <dgm:spPr/>
      <dgm:t>
        <a:bodyPr/>
        <a:lstStyle/>
        <a:p>
          <a:endParaRPr lang="en-US"/>
        </a:p>
      </dgm:t>
    </dgm:pt>
    <dgm:pt modelId="{62FC9CEF-9A1A-4483-960F-2F003628ADF5}" type="sibTrans" cxnId="{6742F366-923B-4A9C-9D9A-69EBCF3BC320}">
      <dgm:prSet/>
      <dgm:spPr/>
      <dgm:t>
        <a:bodyPr/>
        <a:lstStyle/>
        <a:p>
          <a:endParaRPr lang="en-US"/>
        </a:p>
      </dgm:t>
    </dgm:pt>
    <dgm:pt modelId="{D4BF26BD-FBC8-4A0B-944E-5D5A6B114E1D}">
      <dgm:prSet/>
      <dgm:spPr/>
      <dgm:t>
        <a:bodyPr/>
        <a:lstStyle/>
        <a:p>
          <a:r>
            <a:rPr lang="en-US"/>
            <a:t>Lost pet recovery service and 24/7 pet telehealth</a:t>
          </a:r>
        </a:p>
      </dgm:t>
    </dgm:pt>
    <dgm:pt modelId="{DDBC9BB6-4A91-45D4-ADD9-9828D502EBBA}" type="parTrans" cxnId="{760EA598-AD01-4DB3-BDFD-0B68552F0C45}">
      <dgm:prSet/>
      <dgm:spPr/>
      <dgm:t>
        <a:bodyPr/>
        <a:lstStyle/>
        <a:p>
          <a:endParaRPr lang="en-US"/>
        </a:p>
      </dgm:t>
    </dgm:pt>
    <dgm:pt modelId="{5C6A3994-142C-4E46-88CC-BC6DC513ABB4}" type="sibTrans" cxnId="{760EA598-AD01-4DB3-BDFD-0B68552F0C45}">
      <dgm:prSet/>
      <dgm:spPr/>
      <dgm:t>
        <a:bodyPr/>
        <a:lstStyle/>
        <a:p>
          <a:endParaRPr lang="en-US"/>
        </a:p>
      </dgm:t>
    </dgm:pt>
    <dgm:pt modelId="{F35F5334-DE42-4A5A-B652-ACF1B2B340C3}">
      <dgm:prSet/>
      <dgm:spPr/>
      <dgm:t>
        <a:bodyPr/>
        <a:lstStyle/>
        <a:p>
          <a:r>
            <a:rPr lang="en-US"/>
            <a:t>Optional wellness riders</a:t>
          </a:r>
        </a:p>
      </dgm:t>
    </dgm:pt>
    <dgm:pt modelId="{A0A4C412-5B97-4DC3-9509-79F789BF0A5A}" type="parTrans" cxnId="{ABDBB33C-86AF-4D59-B844-2C01C2E31ACE}">
      <dgm:prSet/>
      <dgm:spPr/>
      <dgm:t>
        <a:bodyPr/>
        <a:lstStyle/>
        <a:p>
          <a:endParaRPr lang="en-US"/>
        </a:p>
      </dgm:t>
    </dgm:pt>
    <dgm:pt modelId="{C51E4ADF-8FA8-4531-9C5D-6221AEA54450}" type="sibTrans" cxnId="{ABDBB33C-86AF-4D59-B844-2C01C2E31ACE}">
      <dgm:prSet/>
      <dgm:spPr/>
      <dgm:t>
        <a:bodyPr/>
        <a:lstStyle/>
        <a:p>
          <a:endParaRPr lang="en-US"/>
        </a:p>
      </dgm:t>
    </dgm:pt>
    <dgm:pt modelId="{3A94BD5D-8188-4B64-8EAD-1B26B59912EA}" type="pres">
      <dgm:prSet presAssocID="{0812F61B-CB40-4CEB-AA98-10182A05E744}" presName="linear" presStyleCnt="0">
        <dgm:presLayoutVars>
          <dgm:dir/>
          <dgm:animLvl val="lvl"/>
          <dgm:resizeHandles val="exact"/>
        </dgm:presLayoutVars>
      </dgm:prSet>
      <dgm:spPr/>
    </dgm:pt>
    <dgm:pt modelId="{4B5F287A-7598-44E4-8058-29B0C20F0BC1}" type="pres">
      <dgm:prSet presAssocID="{2EDEC91B-427B-4042-8DBA-BE24DA7DA9B0}" presName="parentLin" presStyleCnt="0"/>
      <dgm:spPr/>
    </dgm:pt>
    <dgm:pt modelId="{AE9927D7-2961-4B9C-8C22-FE17389CED48}" type="pres">
      <dgm:prSet presAssocID="{2EDEC91B-427B-4042-8DBA-BE24DA7DA9B0}" presName="parentLeftMargin" presStyleLbl="node1" presStyleIdx="0" presStyleCnt="3"/>
      <dgm:spPr/>
    </dgm:pt>
    <dgm:pt modelId="{DBECB8E0-F98E-446B-B251-8BBADBF30C07}" type="pres">
      <dgm:prSet presAssocID="{2EDEC91B-427B-4042-8DBA-BE24DA7DA9B0}" presName="parentText" presStyleLbl="node1" presStyleIdx="0" presStyleCnt="3">
        <dgm:presLayoutVars>
          <dgm:chMax val="0"/>
          <dgm:bulletEnabled val="1"/>
        </dgm:presLayoutVars>
      </dgm:prSet>
      <dgm:spPr/>
    </dgm:pt>
    <dgm:pt modelId="{A33BF5BB-9862-42D2-98DF-E0BAB6189FB2}" type="pres">
      <dgm:prSet presAssocID="{2EDEC91B-427B-4042-8DBA-BE24DA7DA9B0}" presName="negativeSpace" presStyleCnt="0"/>
      <dgm:spPr/>
    </dgm:pt>
    <dgm:pt modelId="{B46B98DF-0BCC-4232-B31A-6EA551316395}" type="pres">
      <dgm:prSet presAssocID="{2EDEC91B-427B-4042-8DBA-BE24DA7DA9B0}" presName="childText" presStyleLbl="conFgAcc1" presStyleIdx="0" presStyleCnt="3">
        <dgm:presLayoutVars>
          <dgm:bulletEnabled val="1"/>
        </dgm:presLayoutVars>
      </dgm:prSet>
      <dgm:spPr/>
    </dgm:pt>
    <dgm:pt modelId="{66103A1E-BC4B-4228-A0E9-F6126FB0A966}" type="pres">
      <dgm:prSet presAssocID="{2169244A-CF6D-4BEB-ADD6-A7748E013D5B}" presName="spaceBetweenRectangles" presStyleCnt="0"/>
      <dgm:spPr/>
    </dgm:pt>
    <dgm:pt modelId="{75AC5FA5-D353-44AF-A325-C09FDB3B86E7}" type="pres">
      <dgm:prSet presAssocID="{E1B0D5D6-94A5-4440-993C-DA827B6CACE0}" presName="parentLin" presStyleCnt="0"/>
      <dgm:spPr/>
    </dgm:pt>
    <dgm:pt modelId="{E8B067E2-0FE3-41AB-A610-3BBF8BA3A841}" type="pres">
      <dgm:prSet presAssocID="{E1B0D5D6-94A5-4440-993C-DA827B6CACE0}" presName="parentLeftMargin" presStyleLbl="node1" presStyleIdx="0" presStyleCnt="3"/>
      <dgm:spPr/>
    </dgm:pt>
    <dgm:pt modelId="{9B8C4A5C-9812-49C3-A85A-02157944F51A}" type="pres">
      <dgm:prSet presAssocID="{E1B0D5D6-94A5-4440-993C-DA827B6CACE0}" presName="parentText" presStyleLbl="node1" presStyleIdx="1" presStyleCnt="3">
        <dgm:presLayoutVars>
          <dgm:chMax val="0"/>
          <dgm:bulletEnabled val="1"/>
        </dgm:presLayoutVars>
      </dgm:prSet>
      <dgm:spPr/>
    </dgm:pt>
    <dgm:pt modelId="{43539CD3-B380-42A9-A3A8-8C4228119414}" type="pres">
      <dgm:prSet presAssocID="{E1B0D5D6-94A5-4440-993C-DA827B6CACE0}" presName="negativeSpace" presStyleCnt="0"/>
      <dgm:spPr/>
    </dgm:pt>
    <dgm:pt modelId="{AF91D063-254D-4654-9C1C-842C9F3820DB}" type="pres">
      <dgm:prSet presAssocID="{E1B0D5D6-94A5-4440-993C-DA827B6CACE0}" presName="childText" presStyleLbl="conFgAcc1" presStyleIdx="1" presStyleCnt="3">
        <dgm:presLayoutVars>
          <dgm:bulletEnabled val="1"/>
        </dgm:presLayoutVars>
      </dgm:prSet>
      <dgm:spPr/>
    </dgm:pt>
    <dgm:pt modelId="{2FF0D0A9-7B33-4EE3-A362-1D968D9B82EF}" type="pres">
      <dgm:prSet presAssocID="{84795AFB-A722-4DD3-8D60-6F8B93AE590C}" presName="spaceBetweenRectangles" presStyleCnt="0"/>
      <dgm:spPr/>
    </dgm:pt>
    <dgm:pt modelId="{FF090DAB-4147-4390-89D9-98F3165006F4}" type="pres">
      <dgm:prSet presAssocID="{9200ABB6-71CA-4C2B-A6AF-F1C78B112C6A}" presName="parentLin" presStyleCnt="0"/>
      <dgm:spPr/>
    </dgm:pt>
    <dgm:pt modelId="{58BB3771-BE52-4C6C-857F-FC69B646922A}" type="pres">
      <dgm:prSet presAssocID="{9200ABB6-71CA-4C2B-A6AF-F1C78B112C6A}" presName="parentLeftMargin" presStyleLbl="node1" presStyleIdx="1" presStyleCnt="3"/>
      <dgm:spPr/>
    </dgm:pt>
    <dgm:pt modelId="{C94452E6-6B1D-4E37-A1F3-3D7A51EACA79}" type="pres">
      <dgm:prSet presAssocID="{9200ABB6-71CA-4C2B-A6AF-F1C78B112C6A}" presName="parentText" presStyleLbl="node1" presStyleIdx="2" presStyleCnt="3">
        <dgm:presLayoutVars>
          <dgm:chMax val="0"/>
          <dgm:bulletEnabled val="1"/>
        </dgm:presLayoutVars>
      </dgm:prSet>
      <dgm:spPr/>
    </dgm:pt>
    <dgm:pt modelId="{AA8BBE35-777B-4ADE-9966-42C39B66FBC8}" type="pres">
      <dgm:prSet presAssocID="{9200ABB6-71CA-4C2B-A6AF-F1C78B112C6A}" presName="negativeSpace" presStyleCnt="0"/>
      <dgm:spPr/>
    </dgm:pt>
    <dgm:pt modelId="{CAF2D254-5612-4945-A60A-E50A6270DD15}" type="pres">
      <dgm:prSet presAssocID="{9200ABB6-71CA-4C2B-A6AF-F1C78B112C6A}" presName="childText" presStyleLbl="conFgAcc1" presStyleIdx="2" presStyleCnt="3">
        <dgm:presLayoutVars>
          <dgm:bulletEnabled val="1"/>
        </dgm:presLayoutVars>
      </dgm:prSet>
      <dgm:spPr/>
    </dgm:pt>
  </dgm:ptLst>
  <dgm:cxnLst>
    <dgm:cxn modelId="{43C27808-1F8E-484D-828D-CF35074E98D6}" type="presOf" srcId="{9F5552EB-BC1C-4AD5-B448-F4C34A690497}" destId="{CAF2D254-5612-4945-A60A-E50A6270DD15}" srcOrd="0" destOrd="0" presId="urn:microsoft.com/office/officeart/2005/8/layout/list1"/>
    <dgm:cxn modelId="{32468008-D841-47ED-ADFC-5B180D1BB975}" type="presOf" srcId="{9200ABB6-71CA-4C2B-A6AF-F1C78B112C6A}" destId="{C94452E6-6B1D-4E37-A1F3-3D7A51EACA79}" srcOrd="1" destOrd="0" presId="urn:microsoft.com/office/officeart/2005/8/layout/list1"/>
    <dgm:cxn modelId="{C952A714-0BCF-4312-A4A5-BE3CD4DEDA7A}" type="presOf" srcId="{970B9D61-CFC6-4680-B497-42B12EA36983}" destId="{CAF2D254-5612-4945-A60A-E50A6270DD15}" srcOrd="0" destOrd="2" presId="urn:microsoft.com/office/officeart/2005/8/layout/list1"/>
    <dgm:cxn modelId="{3C42BE1C-B194-4843-A43F-BC2E909BC79E}" srcId="{0812F61B-CB40-4CEB-AA98-10182A05E744}" destId="{2EDEC91B-427B-4042-8DBA-BE24DA7DA9B0}" srcOrd="0" destOrd="0" parTransId="{7C917C45-306E-4B95-B5CF-16C3672C685B}" sibTransId="{2169244A-CF6D-4BEB-ADD6-A7748E013D5B}"/>
    <dgm:cxn modelId="{C1062723-8016-498C-996B-06105445ADCF}" srcId="{2EDEC91B-427B-4042-8DBA-BE24DA7DA9B0}" destId="{50F7C750-4E40-49F1-9FBF-F6AB73D997C1}" srcOrd="0" destOrd="0" parTransId="{72109796-6288-42C9-864A-FD8102B3A412}" sibTransId="{ACEE1B72-1C2F-4C68-B8B0-0C6812B3B0E4}"/>
    <dgm:cxn modelId="{69A4322C-B469-4B8E-B996-8AEEAC8626CE}" type="presOf" srcId="{2EDEC91B-427B-4042-8DBA-BE24DA7DA9B0}" destId="{AE9927D7-2961-4B9C-8C22-FE17389CED48}" srcOrd="0" destOrd="0" presId="urn:microsoft.com/office/officeart/2005/8/layout/list1"/>
    <dgm:cxn modelId="{73E37C35-D8D3-44FE-9EED-142A891E3A07}" type="presOf" srcId="{E1B0D5D6-94A5-4440-993C-DA827B6CACE0}" destId="{E8B067E2-0FE3-41AB-A610-3BBF8BA3A841}" srcOrd="0" destOrd="0" presId="urn:microsoft.com/office/officeart/2005/8/layout/list1"/>
    <dgm:cxn modelId="{ABDBB33C-86AF-4D59-B844-2C01C2E31ACE}" srcId="{9200ABB6-71CA-4C2B-A6AF-F1C78B112C6A}" destId="{F35F5334-DE42-4A5A-B652-ACF1B2B340C3}" srcOrd="4" destOrd="0" parTransId="{A0A4C412-5B97-4DC3-9509-79F789BF0A5A}" sibTransId="{C51E4ADF-8FA8-4531-9C5D-6221AEA54450}"/>
    <dgm:cxn modelId="{218DC03E-341F-4B9D-A60B-C86DA31C3769}" srcId="{0812F61B-CB40-4CEB-AA98-10182A05E744}" destId="{E1B0D5D6-94A5-4440-993C-DA827B6CACE0}" srcOrd="1" destOrd="0" parTransId="{E9FD7035-89C2-4868-A842-42E4EE14CE41}" sibTransId="{84795AFB-A722-4DD3-8D60-6F8B93AE590C}"/>
    <dgm:cxn modelId="{893F2763-3F45-4E11-85F5-C0DDEC39AF8A}" type="presOf" srcId="{99F81227-DFC9-4290-9844-5928A69770FA}" destId="{B46B98DF-0BCC-4232-B31A-6EA551316395}" srcOrd="0" destOrd="3" presId="urn:microsoft.com/office/officeart/2005/8/layout/list1"/>
    <dgm:cxn modelId="{6742F366-923B-4A9C-9D9A-69EBCF3BC320}" srcId="{9200ABB6-71CA-4C2B-A6AF-F1C78B112C6A}" destId="{970B9D61-CFC6-4680-B497-42B12EA36983}" srcOrd="2" destOrd="0" parTransId="{5E5AD3F1-0F21-422B-B7DE-7CBC0800DE65}" sibTransId="{62FC9CEF-9A1A-4483-960F-2F003628ADF5}"/>
    <dgm:cxn modelId="{D83DB671-23D3-4EC6-8589-82169DA5C2DE}" type="presOf" srcId="{0812F61B-CB40-4CEB-AA98-10182A05E744}" destId="{3A94BD5D-8188-4B64-8EAD-1B26B59912EA}" srcOrd="0" destOrd="0" presId="urn:microsoft.com/office/officeart/2005/8/layout/list1"/>
    <dgm:cxn modelId="{D5BC7878-47F7-4535-80DE-5C3BAF2FDED6}" srcId="{2EDEC91B-427B-4042-8DBA-BE24DA7DA9B0}" destId="{89476CB0-8614-41B4-90B4-7A93B5A595B3}" srcOrd="1" destOrd="0" parTransId="{A034A0A5-7B2E-473A-AAE2-343C2C379BB7}" sibTransId="{0158698B-EC1D-4BE1-9A34-6E9B510534EA}"/>
    <dgm:cxn modelId="{BFB38879-FF7D-4582-BE44-FA56FB0A1349}" srcId="{0812F61B-CB40-4CEB-AA98-10182A05E744}" destId="{9200ABB6-71CA-4C2B-A6AF-F1C78B112C6A}" srcOrd="2" destOrd="0" parTransId="{B406B22B-EDB7-4F39-9EE9-8CDB4028761F}" sibTransId="{57188CCE-99C5-4C08-A0CD-FEC20E344F7B}"/>
    <dgm:cxn modelId="{08211E7C-DBF1-4D30-9033-B8914A4A746D}" srcId="{E1B0D5D6-94A5-4440-993C-DA827B6CACE0}" destId="{20BCF72B-B1AE-4E35-A3A0-D00671D11009}" srcOrd="0" destOrd="0" parTransId="{4A8A20A1-317A-4DBE-82F7-A490670C3061}" sibTransId="{0ED5D827-E552-47F7-A852-1CFD363E5151}"/>
    <dgm:cxn modelId="{C89A8687-DFFF-4D1F-AB9D-9ECDB5AA9C65}" srcId="{9200ABB6-71CA-4C2B-A6AF-F1C78B112C6A}" destId="{6A9DA9AA-F92D-4B17-BEC7-F8F31E0889BF}" srcOrd="1" destOrd="0" parTransId="{88C93B33-ACBB-4001-865A-28A3427B4EEC}" sibTransId="{04E9F48A-FBFA-4C8B-A8FC-A87BB1DEBA48}"/>
    <dgm:cxn modelId="{0FE5BE89-0BF5-43BC-8355-FB61DB6ECB98}" type="presOf" srcId="{2EDEC91B-427B-4042-8DBA-BE24DA7DA9B0}" destId="{DBECB8E0-F98E-446B-B251-8BBADBF30C07}" srcOrd="1" destOrd="0" presId="urn:microsoft.com/office/officeart/2005/8/layout/list1"/>
    <dgm:cxn modelId="{6815D289-D88A-4110-8B30-28C746FD9994}" type="presOf" srcId="{D4BF26BD-FBC8-4A0B-944E-5D5A6B114E1D}" destId="{CAF2D254-5612-4945-A60A-E50A6270DD15}" srcOrd="0" destOrd="3" presId="urn:microsoft.com/office/officeart/2005/8/layout/list1"/>
    <dgm:cxn modelId="{FA26C591-F3E0-4C49-81EB-F6DE00175440}" srcId="{2EDEC91B-427B-4042-8DBA-BE24DA7DA9B0}" destId="{0C7176B5-08EB-4267-8DBB-9C8DFA443FD3}" srcOrd="2" destOrd="0" parTransId="{674782A8-A923-4621-85D6-2FBC50660F90}" sibTransId="{AA81B58C-88B5-4ADD-B608-0D1E7940CBE0}"/>
    <dgm:cxn modelId="{D906B695-E0BB-40BF-B859-4D6E8E0B42BA}" type="presOf" srcId="{F35F5334-DE42-4A5A-B652-ACF1B2B340C3}" destId="{CAF2D254-5612-4945-A60A-E50A6270DD15}" srcOrd="0" destOrd="4" presId="urn:microsoft.com/office/officeart/2005/8/layout/list1"/>
    <dgm:cxn modelId="{760EA598-AD01-4DB3-BDFD-0B68552F0C45}" srcId="{9200ABB6-71CA-4C2B-A6AF-F1C78B112C6A}" destId="{D4BF26BD-FBC8-4A0B-944E-5D5A6B114E1D}" srcOrd="3" destOrd="0" parTransId="{DDBC9BB6-4A91-45D4-ADD9-9828D502EBBA}" sibTransId="{5C6A3994-142C-4E46-88CC-BC6DC513ABB4}"/>
    <dgm:cxn modelId="{7D83819A-AEBB-4AE3-B414-3D8B2A73CEF8}" type="presOf" srcId="{0C7176B5-08EB-4267-8DBB-9C8DFA443FD3}" destId="{B46B98DF-0BCC-4232-B31A-6EA551316395}" srcOrd="0" destOrd="2" presId="urn:microsoft.com/office/officeart/2005/8/layout/list1"/>
    <dgm:cxn modelId="{4739C39B-19F5-4898-BD23-FE35BC32654E}" type="presOf" srcId="{50F7C750-4E40-49F1-9FBF-F6AB73D997C1}" destId="{B46B98DF-0BCC-4232-B31A-6EA551316395}" srcOrd="0" destOrd="0" presId="urn:microsoft.com/office/officeart/2005/8/layout/list1"/>
    <dgm:cxn modelId="{BB9B569E-D952-4D7F-B72A-99CB13DBACBF}" type="presOf" srcId="{9200ABB6-71CA-4C2B-A6AF-F1C78B112C6A}" destId="{58BB3771-BE52-4C6C-857F-FC69B646922A}" srcOrd="0" destOrd="0" presId="urn:microsoft.com/office/officeart/2005/8/layout/list1"/>
    <dgm:cxn modelId="{EC7442A2-9519-4E89-B682-E06883EC4660}" srcId="{9200ABB6-71CA-4C2B-A6AF-F1C78B112C6A}" destId="{9F5552EB-BC1C-4AD5-B448-F4C34A690497}" srcOrd="0" destOrd="0" parTransId="{3D5DFEA2-F915-4226-A902-0C493304D851}" sibTransId="{AED04B94-E74C-4671-B94F-13D2EBA68D1E}"/>
    <dgm:cxn modelId="{793447AD-BE0B-45AA-A562-9041D474F152}" type="presOf" srcId="{6A9DA9AA-F92D-4B17-BEC7-F8F31E0889BF}" destId="{CAF2D254-5612-4945-A60A-E50A6270DD15}" srcOrd="0" destOrd="1" presId="urn:microsoft.com/office/officeart/2005/8/layout/list1"/>
    <dgm:cxn modelId="{E6384AB9-865E-4452-8A15-7C54F1FE3048}" type="presOf" srcId="{89476CB0-8614-41B4-90B4-7A93B5A595B3}" destId="{B46B98DF-0BCC-4232-B31A-6EA551316395}" srcOrd="0" destOrd="1" presId="urn:microsoft.com/office/officeart/2005/8/layout/list1"/>
    <dgm:cxn modelId="{D23227BD-AD5E-4C48-8170-78468F44FDE3}" type="presOf" srcId="{20BCF72B-B1AE-4E35-A3A0-D00671D11009}" destId="{AF91D063-254D-4654-9C1C-842C9F3820DB}" srcOrd="0" destOrd="0" presId="urn:microsoft.com/office/officeart/2005/8/layout/list1"/>
    <dgm:cxn modelId="{05C872DF-271A-426D-91E7-0974D1EA9851}" type="presOf" srcId="{E1B0D5D6-94A5-4440-993C-DA827B6CACE0}" destId="{9B8C4A5C-9812-49C3-A85A-02157944F51A}" srcOrd="1" destOrd="0" presId="urn:microsoft.com/office/officeart/2005/8/layout/list1"/>
    <dgm:cxn modelId="{24A35BE2-D1ED-4BC6-9E4C-7B7C278684E8}" srcId="{2EDEC91B-427B-4042-8DBA-BE24DA7DA9B0}" destId="{99F81227-DFC9-4290-9844-5928A69770FA}" srcOrd="3" destOrd="0" parTransId="{2224820D-549A-4784-9419-A0F8DAD2E351}" sibTransId="{1401C121-07B3-45BE-9436-B06861195280}"/>
    <dgm:cxn modelId="{A725D501-DD6D-4EC3-8D2E-A66E8B016379}" type="presParOf" srcId="{3A94BD5D-8188-4B64-8EAD-1B26B59912EA}" destId="{4B5F287A-7598-44E4-8058-29B0C20F0BC1}" srcOrd="0" destOrd="0" presId="urn:microsoft.com/office/officeart/2005/8/layout/list1"/>
    <dgm:cxn modelId="{990615B0-2E7B-403F-A984-45C4ACFC1248}" type="presParOf" srcId="{4B5F287A-7598-44E4-8058-29B0C20F0BC1}" destId="{AE9927D7-2961-4B9C-8C22-FE17389CED48}" srcOrd="0" destOrd="0" presId="urn:microsoft.com/office/officeart/2005/8/layout/list1"/>
    <dgm:cxn modelId="{275D8421-09AC-4D5F-8116-12FA5C5646E7}" type="presParOf" srcId="{4B5F287A-7598-44E4-8058-29B0C20F0BC1}" destId="{DBECB8E0-F98E-446B-B251-8BBADBF30C07}" srcOrd="1" destOrd="0" presId="urn:microsoft.com/office/officeart/2005/8/layout/list1"/>
    <dgm:cxn modelId="{8907005D-DFE8-4519-A3F5-11D99C56C5BB}" type="presParOf" srcId="{3A94BD5D-8188-4B64-8EAD-1B26B59912EA}" destId="{A33BF5BB-9862-42D2-98DF-E0BAB6189FB2}" srcOrd="1" destOrd="0" presId="urn:microsoft.com/office/officeart/2005/8/layout/list1"/>
    <dgm:cxn modelId="{DD178FA0-E821-4531-AAE0-3C53357456BA}" type="presParOf" srcId="{3A94BD5D-8188-4B64-8EAD-1B26B59912EA}" destId="{B46B98DF-0BCC-4232-B31A-6EA551316395}" srcOrd="2" destOrd="0" presId="urn:microsoft.com/office/officeart/2005/8/layout/list1"/>
    <dgm:cxn modelId="{02AE4522-E234-482D-ACB7-D7503B7647D1}" type="presParOf" srcId="{3A94BD5D-8188-4B64-8EAD-1B26B59912EA}" destId="{66103A1E-BC4B-4228-A0E9-F6126FB0A966}" srcOrd="3" destOrd="0" presId="urn:microsoft.com/office/officeart/2005/8/layout/list1"/>
    <dgm:cxn modelId="{336C9F75-87A5-409C-9B76-4A763DF9B935}" type="presParOf" srcId="{3A94BD5D-8188-4B64-8EAD-1B26B59912EA}" destId="{75AC5FA5-D353-44AF-A325-C09FDB3B86E7}" srcOrd="4" destOrd="0" presId="urn:microsoft.com/office/officeart/2005/8/layout/list1"/>
    <dgm:cxn modelId="{DEE32AE7-6015-453F-B403-EEE95850740D}" type="presParOf" srcId="{75AC5FA5-D353-44AF-A325-C09FDB3B86E7}" destId="{E8B067E2-0FE3-41AB-A610-3BBF8BA3A841}" srcOrd="0" destOrd="0" presId="urn:microsoft.com/office/officeart/2005/8/layout/list1"/>
    <dgm:cxn modelId="{D547A7A7-7549-4276-A8A7-EB7BBF0037F3}" type="presParOf" srcId="{75AC5FA5-D353-44AF-A325-C09FDB3B86E7}" destId="{9B8C4A5C-9812-49C3-A85A-02157944F51A}" srcOrd="1" destOrd="0" presId="urn:microsoft.com/office/officeart/2005/8/layout/list1"/>
    <dgm:cxn modelId="{6F5BA0C2-08A6-4DF3-AE19-CC1C18849E42}" type="presParOf" srcId="{3A94BD5D-8188-4B64-8EAD-1B26B59912EA}" destId="{43539CD3-B380-42A9-A3A8-8C4228119414}" srcOrd="5" destOrd="0" presId="urn:microsoft.com/office/officeart/2005/8/layout/list1"/>
    <dgm:cxn modelId="{13006C0A-91E3-4390-989B-95A4271CAC69}" type="presParOf" srcId="{3A94BD5D-8188-4B64-8EAD-1B26B59912EA}" destId="{AF91D063-254D-4654-9C1C-842C9F3820DB}" srcOrd="6" destOrd="0" presId="urn:microsoft.com/office/officeart/2005/8/layout/list1"/>
    <dgm:cxn modelId="{945A37D3-B291-4EDC-94FD-0C6085BAF450}" type="presParOf" srcId="{3A94BD5D-8188-4B64-8EAD-1B26B59912EA}" destId="{2FF0D0A9-7B33-4EE3-A362-1D968D9B82EF}" srcOrd="7" destOrd="0" presId="urn:microsoft.com/office/officeart/2005/8/layout/list1"/>
    <dgm:cxn modelId="{49A87053-158F-4F38-81DA-B553F2D30508}" type="presParOf" srcId="{3A94BD5D-8188-4B64-8EAD-1B26B59912EA}" destId="{FF090DAB-4147-4390-89D9-98F3165006F4}" srcOrd="8" destOrd="0" presId="urn:microsoft.com/office/officeart/2005/8/layout/list1"/>
    <dgm:cxn modelId="{E1A9CFD2-4FE6-4933-B32E-ABB91FC0165C}" type="presParOf" srcId="{FF090DAB-4147-4390-89D9-98F3165006F4}" destId="{58BB3771-BE52-4C6C-857F-FC69B646922A}" srcOrd="0" destOrd="0" presId="urn:microsoft.com/office/officeart/2005/8/layout/list1"/>
    <dgm:cxn modelId="{C3574D19-8974-427C-BBBC-7EDE82CCD996}" type="presParOf" srcId="{FF090DAB-4147-4390-89D9-98F3165006F4}" destId="{C94452E6-6B1D-4E37-A1F3-3D7A51EACA79}" srcOrd="1" destOrd="0" presId="urn:microsoft.com/office/officeart/2005/8/layout/list1"/>
    <dgm:cxn modelId="{ADD787C9-BF14-4F40-8767-90895FBD8EBB}" type="presParOf" srcId="{3A94BD5D-8188-4B64-8EAD-1B26B59912EA}" destId="{AA8BBE35-777B-4ADE-9966-42C39B66FBC8}" srcOrd="9" destOrd="0" presId="urn:microsoft.com/office/officeart/2005/8/layout/list1"/>
    <dgm:cxn modelId="{5FA65FED-6ED7-4619-93D0-410D0DF82AAC}" type="presParOf" srcId="{3A94BD5D-8188-4B64-8EAD-1B26B59912EA}" destId="{CAF2D254-5612-4945-A60A-E50A6270DD15}" srcOrd="10" destOrd="0" presId="urn:microsoft.com/office/officeart/2005/8/layout/list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833214F-FA91-429C-81EF-BC1F06D541E6}">
      <dsp:nvSpPr>
        <dsp:cNvPr id="0" name=""/>
        <dsp:cNvSpPr/>
      </dsp:nvSpPr>
      <dsp:spPr>
        <a:xfrm>
          <a:off x="3351" y="403102"/>
          <a:ext cx="1814825" cy="1088895"/>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a:t>ENROLL IN THE FOLLOWING BENEFITS:</a:t>
          </a:r>
          <a:endParaRPr lang="en-US" sz="1800" kern="1200"/>
        </a:p>
      </dsp:txBody>
      <dsp:txXfrm>
        <a:off x="3351" y="403102"/>
        <a:ext cx="1814825" cy="1088895"/>
      </dsp:txXfrm>
    </dsp:sp>
    <dsp:sp modelId="{20F5D873-1A04-4B15-A4A4-3493A74F94C3}">
      <dsp:nvSpPr>
        <dsp:cNvPr id="0" name=""/>
        <dsp:cNvSpPr/>
      </dsp:nvSpPr>
      <dsp:spPr>
        <a:xfrm>
          <a:off x="1999660" y="403102"/>
          <a:ext cx="1814825" cy="1088895"/>
        </a:xfrm>
        <a:prstGeom prst="rect">
          <a:avLst/>
        </a:prstGeom>
        <a:solidFill>
          <a:schemeClr val="accent5">
            <a:hueOff val="37514"/>
            <a:satOff val="-119"/>
            <a:lumOff val="-438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a:t>HEALTH</a:t>
          </a:r>
          <a:endParaRPr lang="en-US" sz="1800" kern="1200"/>
        </a:p>
      </dsp:txBody>
      <dsp:txXfrm>
        <a:off x="1999660" y="403102"/>
        <a:ext cx="1814825" cy="1088895"/>
      </dsp:txXfrm>
    </dsp:sp>
    <dsp:sp modelId="{C58C9278-877B-4719-B43C-9A06FB149200}">
      <dsp:nvSpPr>
        <dsp:cNvPr id="0" name=""/>
        <dsp:cNvSpPr/>
      </dsp:nvSpPr>
      <dsp:spPr>
        <a:xfrm>
          <a:off x="3995968" y="403102"/>
          <a:ext cx="1814825" cy="1088895"/>
        </a:xfrm>
        <a:prstGeom prst="rect">
          <a:avLst/>
        </a:prstGeom>
        <a:solidFill>
          <a:schemeClr val="accent5">
            <a:hueOff val="75028"/>
            <a:satOff val="-238"/>
            <a:lumOff val="-877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a:t>DENTAL</a:t>
          </a:r>
          <a:endParaRPr lang="en-US" sz="1800" kern="1200"/>
        </a:p>
      </dsp:txBody>
      <dsp:txXfrm>
        <a:off x="3995968" y="403102"/>
        <a:ext cx="1814825" cy="1088895"/>
      </dsp:txXfrm>
    </dsp:sp>
    <dsp:sp modelId="{5BE17DF3-B561-4BB1-96BE-33A17AE5CBE9}">
      <dsp:nvSpPr>
        <dsp:cNvPr id="0" name=""/>
        <dsp:cNvSpPr/>
      </dsp:nvSpPr>
      <dsp:spPr>
        <a:xfrm>
          <a:off x="5992276" y="403102"/>
          <a:ext cx="1814825" cy="1088895"/>
        </a:xfrm>
        <a:prstGeom prst="rect">
          <a:avLst/>
        </a:prstGeom>
        <a:solidFill>
          <a:schemeClr val="accent5">
            <a:hueOff val="112543"/>
            <a:satOff val="-357"/>
            <a:lumOff val="-1316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a:t>VISION</a:t>
          </a:r>
          <a:endParaRPr lang="en-US" sz="1800" kern="1200"/>
        </a:p>
      </dsp:txBody>
      <dsp:txXfrm>
        <a:off x="5992276" y="403102"/>
        <a:ext cx="1814825" cy="1088895"/>
      </dsp:txXfrm>
    </dsp:sp>
    <dsp:sp modelId="{860AF547-A86B-4BA0-8546-E0163E36A63A}">
      <dsp:nvSpPr>
        <dsp:cNvPr id="0" name=""/>
        <dsp:cNvSpPr/>
      </dsp:nvSpPr>
      <dsp:spPr>
        <a:xfrm>
          <a:off x="7988585" y="403102"/>
          <a:ext cx="1814825" cy="1088895"/>
        </a:xfrm>
        <a:prstGeom prst="rect">
          <a:avLst/>
        </a:prstGeom>
        <a:solidFill>
          <a:schemeClr val="accent5">
            <a:hueOff val="150057"/>
            <a:satOff val="-476"/>
            <a:lumOff val="-1754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a:t>FLEXIBLE SPENDING ACCOUNT</a:t>
          </a:r>
          <a:endParaRPr lang="en-US" sz="1800" kern="1200"/>
        </a:p>
      </dsp:txBody>
      <dsp:txXfrm>
        <a:off x="7988585" y="403102"/>
        <a:ext cx="1814825" cy="1088895"/>
      </dsp:txXfrm>
    </dsp:sp>
    <dsp:sp modelId="{B385CF21-0693-440C-B445-1CAC066739FD}">
      <dsp:nvSpPr>
        <dsp:cNvPr id="0" name=""/>
        <dsp:cNvSpPr/>
      </dsp:nvSpPr>
      <dsp:spPr>
        <a:xfrm>
          <a:off x="1001506" y="1673480"/>
          <a:ext cx="1814825" cy="1088895"/>
        </a:xfrm>
        <a:prstGeom prst="rect">
          <a:avLst/>
        </a:prstGeom>
        <a:solidFill>
          <a:schemeClr val="accent5">
            <a:hueOff val="187571"/>
            <a:satOff val="-595"/>
            <a:lumOff val="-2193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a:t>DEPENDENT CARE SPENDING ACCOUNT</a:t>
          </a:r>
          <a:endParaRPr lang="en-US" sz="1800" kern="1200"/>
        </a:p>
      </dsp:txBody>
      <dsp:txXfrm>
        <a:off x="1001506" y="1673480"/>
        <a:ext cx="1814825" cy="1088895"/>
      </dsp:txXfrm>
    </dsp:sp>
    <dsp:sp modelId="{C3D0F3BE-6BF1-400D-B3FF-ED4AF515FFFB}">
      <dsp:nvSpPr>
        <dsp:cNvPr id="0" name=""/>
        <dsp:cNvSpPr/>
      </dsp:nvSpPr>
      <dsp:spPr>
        <a:xfrm>
          <a:off x="2997814" y="1673480"/>
          <a:ext cx="1814825" cy="1088895"/>
        </a:xfrm>
        <a:prstGeom prst="rect">
          <a:avLst/>
        </a:prstGeom>
        <a:solidFill>
          <a:schemeClr val="accent5">
            <a:hueOff val="225085"/>
            <a:satOff val="-714"/>
            <a:lumOff val="-2632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a:t>LIFE INSURANCE</a:t>
          </a:r>
          <a:endParaRPr lang="en-US" sz="1800" kern="1200"/>
        </a:p>
      </dsp:txBody>
      <dsp:txXfrm>
        <a:off x="2997814" y="1673480"/>
        <a:ext cx="1814825" cy="1088895"/>
      </dsp:txXfrm>
    </dsp:sp>
    <dsp:sp modelId="{58C56C3A-D790-4583-99BC-5A56C7739203}">
      <dsp:nvSpPr>
        <dsp:cNvPr id="0" name=""/>
        <dsp:cNvSpPr/>
      </dsp:nvSpPr>
      <dsp:spPr>
        <a:xfrm>
          <a:off x="4994122" y="1673480"/>
          <a:ext cx="1814825" cy="1088895"/>
        </a:xfrm>
        <a:prstGeom prst="rect">
          <a:avLst/>
        </a:prstGeom>
        <a:solidFill>
          <a:schemeClr val="accent5">
            <a:hueOff val="262599"/>
            <a:satOff val="-833"/>
            <a:lumOff val="-3071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a:t>AFLAC</a:t>
          </a:r>
          <a:endParaRPr lang="en-US" sz="1800" kern="1200"/>
        </a:p>
      </dsp:txBody>
      <dsp:txXfrm>
        <a:off x="4994122" y="1673480"/>
        <a:ext cx="1814825" cy="1088895"/>
      </dsp:txXfrm>
    </dsp:sp>
    <dsp:sp modelId="{A70A42F8-3BAA-4118-817C-61D11C9B96A2}">
      <dsp:nvSpPr>
        <dsp:cNvPr id="0" name=""/>
        <dsp:cNvSpPr/>
      </dsp:nvSpPr>
      <dsp:spPr>
        <a:xfrm>
          <a:off x="6990431" y="1673480"/>
          <a:ext cx="1814825" cy="1088895"/>
        </a:xfrm>
        <a:prstGeom prst="rect">
          <a:avLst/>
        </a:prstGeom>
        <a:solidFill>
          <a:schemeClr val="accent5">
            <a:hueOff val="300114"/>
            <a:satOff val="-952"/>
            <a:lumOff val="-3509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a:t>METLIFE</a:t>
          </a:r>
          <a:endParaRPr lang="en-US" sz="1800" kern="1200"/>
        </a:p>
      </dsp:txBody>
      <dsp:txXfrm>
        <a:off x="6990431" y="1673480"/>
        <a:ext cx="1814825" cy="108889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088954D-2C4F-4D6C-9B0E-516AFBD10CDD}">
      <dsp:nvSpPr>
        <dsp:cNvPr id="0" name=""/>
        <dsp:cNvSpPr/>
      </dsp:nvSpPr>
      <dsp:spPr>
        <a:xfrm>
          <a:off x="1260840" y="187429"/>
          <a:ext cx="1512000" cy="15120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2">
              <a:alpha val="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9F9C906-01A7-46B9-A97D-BFAFF877A291}">
      <dsp:nvSpPr>
        <dsp:cNvPr id="0" name=""/>
        <dsp:cNvSpPr/>
      </dsp:nvSpPr>
      <dsp:spPr>
        <a:xfrm>
          <a:off x="1260840" y="1895424"/>
          <a:ext cx="4320000" cy="648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1022350">
            <a:lnSpc>
              <a:spcPct val="100000"/>
            </a:lnSpc>
            <a:spcBef>
              <a:spcPct val="0"/>
            </a:spcBef>
            <a:spcAft>
              <a:spcPct val="35000"/>
            </a:spcAft>
            <a:buNone/>
            <a:defRPr b="1"/>
          </a:pPr>
          <a:r>
            <a:rPr lang="en-US" sz="2300" kern="1200"/>
            <a:t>EMPLOYEES</a:t>
          </a:r>
        </a:p>
      </dsp:txBody>
      <dsp:txXfrm>
        <a:off x="1260840" y="1895424"/>
        <a:ext cx="4320000" cy="648000"/>
      </dsp:txXfrm>
    </dsp:sp>
    <dsp:sp modelId="{55C10747-3BFC-4AF6-A6CC-5603F718AFE3}">
      <dsp:nvSpPr>
        <dsp:cNvPr id="0" name=""/>
        <dsp:cNvSpPr/>
      </dsp:nvSpPr>
      <dsp:spPr>
        <a:xfrm>
          <a:off x="1260840" y="2634585"/>
          <a:ext cx="4320000" cy="21108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755650">
            <a:lnSpc>
              <a:spcPct val="100000"/>
            </a:lnSpc>
            <a:spcBef>
              <a:spcPct val="0"/>
            </a:spcBef>
            <a:spcAft>
              <a:spcPct val="35000"/>
            </a:spcAft>
            <a:buNone/>
          </a:pPr>
          <a:r>
            <a:rPr lang="en-US" sz="1700" kern="1200"/>
            <a:t>FACULTY &amp; STAFF</a:t>
          </a:r>
        </a:p>
        <a:p>
          <a:pPr marL="0" lvl="0" indent="0" algn="l" defTabSz="755650">
            <a:lnSpc>
              <a:spcPct val="100000"/>
            </a:lnSpc>
            <a:spcBef>
              <a:spcPct val="0"/>
            </a:spcBef>
            <a:spcAft>
              <a:spcPct val="35000"/>
            </a:spcAft>
            <a:buNone/>
          </a:pPr>
          <a:r>
            <a:rPr lang="en-US" sz="1700" kern="1200"/>
            <a:t>FULL-TIME BENEFIT ELIGIBLE</a:t>
          </a:r>
        </a:p>
      </dsp:txBody>
      <dsp:txXfrm>
        <a:off x="1260840" y="2634585"/>
        <a:ext cx="4320000" cy="2110868"/>
      </dsp:txXfrm>
    </dsp:sp>
    <dsp:sp modelId="{D1E6C752-CAFE-45D5-B49B-9B121AC36DB7}">
      <dsp:nvSpPr>
        <dsp:cNvPr id="0" name=""/>
        <dsp:cNvSpPr/>
      </dsp:nvSpPr>
      <dsp:spPr>
        <a:xfrm>
          <a:off x="6336840" y="187429"/>
          <a:ext cx="1512000" cy="151200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2">
              <a:alpha val="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BC4EA94-BFF8-47C8-83AB-377AFDD8DA38}">
      <dsp:nvSpPr>
        <dsp:cNvPr id="0" name=""/>
        <dsp:cNvSpPr/>
      </dsp:nvSpPr>
      <dsp:spPr>
        <a:xfrm>
          <a:off x="6336840" y="1895424"/>
          <a:ext cx="4320000" cy="648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1022350">
            <a:lnSpc>
              <a:spcPct val="100000"/>
            </a:lnSpc>
            <a:spcBef>
              <a:spcPct val="0"/>
            </a:spcBef>
            <a:spcAft>
              <a:spcPct val="35000"/>
            </a:spcAft>
            <a:buNone/>
            <a:defRPr b="1"/>
          </a:pPr>
          <a:r>
            <a:rPr lang="en-US" sz="2300" kern="1200"/>
            <a:t>EMPLOYEE’S DEPENDENT(S)</a:t>
          </a:r>
        </a:p>
      </dsp:txBody>
      <dsp:txXfrm>
        <a:off x="6336840" y="1895424"/>
        <a:ext cx="4320000" cy="648000"/>
      </dsp:txXfrm>
    </dsp:sp>
    <dsp:sp modelId="{CD18B2F9-4EDE-47CB-ABE9-FA2C43927110}">
      <dsp:nvSpPr>
        <dsp:cNvPr id="0" name=""/>
        <dsp:cNvSpPr/>
      </dsp:nvSpPr>
      <dsp:spPr>
        <a:xfrm>
          <a:off x="6336840" y="2634585"/>
          <a:ext cx="4320000" cy="21108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755650">
            <a:lnSpc>
              <a:spcPct val="100000"/>
            </a:lnSpc>
            <a:spcBef>
              <a:spcPct val="0"/>
            </a:spcBef>
            <a:spcAft>
              <a:spcPct val="35000"/>
            </a:spcAft>
            <a:buNone/>
          </a:pPr>
          <a:r>
            <a:rPr lang="en-US" sz="1700" kern="1200"/>
            <a:t>SPOUSE OR DOMESTIC PARTNER (AFFIDAVIT REQUIRED)</a:t>
          </a:r>
        </a:p>
        <a:p>
          <a:pPr marL="0" lvl="0" indent="0" algn="l" defTabSz="755650">
            <a:lnSpc>
              <a:spcPct val="100000"/>
            </a:lnSpc>
            <a:spcBef>
              <a:spcPct val="0"/>
            </a:spcBef>
            <a:spcAft>
              <a:spcPct val="35000"/>
            </a:spcAft>
            <a:buNone/>
          </a:pPr>
          <a:r>
            <a:rPr lang="en-US" sz="1700" kern="1200"/>
            <a:t>DEPENDENT CHILDREN</a:t>
          </a:r>
        </a:p>
        <a:p>
          <a:pPr marL="171450" lvl="1" indent="-171450" algn="l" defTabSz="755650">
            <a:lnSpc>
              <a:spcPct val="90000"/>
            </a:lnSpc>
            <a:spcBef>
              <a:spcPct val="0"/>
            </a:spcBef>
            <a:spcAft>
              <a:spcPct val="15000"/>
            </a:spcAft>
            <a:buChar char="•"/>
          </a:pPr>
          <a:r>
            <a:rPr lang="en-US" sz="1700" kern="1200" dirty="0"/>
            <a:t>CHILDREN, STEPCHILDREN, CHILDREN OF YOUR DOMESTIC PARTNER, OR CHILDREN IN YOUR GUARDIANSHIP UP TO AGE 26</a:t>
          </a:r>
        </a:p>
        <a:p>
          <a:pPr marL="171450" lvl="1" indent="-171450" algn="l" defTabSz="755650">
            <a:lnSpc>
              <a:spcPct val="90000"/>
            </a:lnSpc>
            <a:spcBef>
              <a:spcPct val="0"/>
            </a:spcBef>
            <a:spcAft>
              <a:spcPct val="15000"/>
            </a:spcAft>
            <a:buChar char="•"/>
          </a:pPr>
          <a:endParaRPr lang="en-US" sz="1700" kern="1200" dirty="0"/>
        </a:p>
      </dsp:txBody>
      <dsp:txXfrm>
        <a:off x="6336840" y="2634585"/>
        <a:ext cx="4320000" cy="211086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C2600B5-BC33-4575-A5F8-2E3D7767E8A4}">
      <dsp:nvSpPr>
        <dsp:cNvPr id="0" name=""/>
        <dsp:cNvSpPr/>
      </dsp:nvSpPr>
      <dsp:spPr>
        <a:xfrm>
          <a:off x="123853" y="919877"/>
          <a:ext cx="1052138" cy="1052138"/>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4A46DBF-6437-448F-AC49-5FE2830ABDBD}">
      <dsp:nvSpPr>
        <dsp:cNvPr id="0" name=""/>
        <dsp:cNvSpPr/>
      </dsp:nvSpPr>
      <dsp:spPr>
        <a:xfrm>
          <a:off x="344802" y="1140826"/>
          <a:ext cx="610240" cy="61024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0E1FF01-28E8-4ADE-88A8-18DE652F0CFD}">
      <dsp:nvSpPr>
        <dsp:cNvPr id="0" name=""/>
        <dsp:cNvSpPr/>
      </dsp:nvSpPr>
      <dsp:spPr>
        <a:xfrm>
          <a:off x="1401450" y="919877"/>
          <a:ext cx="2480040" cy="10521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933450">
            <a:lnSpc>
              <a:spcPct val="100000"/>
            </a:lnSpc>
            <a:spcBef>
              <a:spcPct val="0"/>
            </a:spcBef>
            <a:spcAft>
              <a:spcPct val="35000"/>
            </a:spcAft>
            <a:buNone/>
          </a:pPr>
          <a:r>
            <a:rPr lang="en-US" sz="2100" kern="1200"/>
            <a:t>Health Plan</a:t>
          </a:r>
          <a:endParaRPr lang="en-US" sz="2100" kern="1200" dirty="0"/>
        </a:p>
      </dsp:txBody>
      <dsp:txXfrm>
        <a:off x="1401450" y="919877"/>
        <a:ext cx="2480040" cy="1052138"/>
      </dsp:txXfrm>
    </dsp:sp>
    <dsp:sp modelId="{E8C74C78-21CA-4B50-A5C8-5B547BCD633F}">
      <dsp:nvSpPr>
        <dsp:cNvPr id="0" name=""/>
        <dsp:cNvSpPr/>
      </dsp:nvSpPr>
      <dsp:spPr>
        <a:xfrm>
          <a:off x="4313618" y="919877"/>
          <a:ext cx="1052138" cy="1052138"/>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4078A20-A1B4-4A48-918C-B143AAF0DB2C}">
      <dsp:nvSpPr>
        <dsp:cNvPr id="0" name=""/>
        <dsp:cNvSpPr/>
      </dsp:nvSpPr>
      <dsp:spPr>
        <a:xfrm>
          <a:off x="4534567" y="1140826"/>
          <a:ext cx="610240" cy="61024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F9E9462-85AA-4F89-916A-9E8A3909C75B}">
      <dsp:nvSpPr>
        <dsp:cNvPr id="0" name=""/>
        <dsp:cNvSpPr/>
      </dsp:nvSpPr>
      <dsp:spPr>
        <a:xfrm>
          <a:off x="5591214" y="919877"/>
          <a:ext cx="2480040" cy="10521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933450">
            <a:lnSpc>
              <a:spcPct val="100000"/>
            </a:lnSpc>
            <a:spcBef>
              <a:spcPct val="0"/>
            </a:spcBef>
            <a:spcAft>
              <a:spcPct val="35000"/>
            </a:spcAft>
            <a:buNone/>
          </a:pPr>
          <a:r>
            <a:rPr lang="en-US" sz="2100" kern="1200"/>
            <a:t>Dental Plan</a:t>
          </a:r>
          <a:endParaRPr lang="en-US" sz="2100" kern="1200" dirty="0"/>
        </a:p>
      </dsp:txBody>
      <dsp:txXfrm>
        <a:off x="5591214" y="919877"/>
        <a:ext cx="2480040" cy="1052138"/>
      </dsp:txXfrm>
    </dsp:sp>
    <dsp:sp modelId="{2B6F86B2-2FF5-442A-9E02-922D25852FAD}">
      <dsp:nvSpPr>
        <dsp:cNvPr id="0" name=""/>
        <dsp:cNvSpPr/>
      </dsp:nvSpPr>
      <dsp:spPr>
        <a:xfrm>
          <a:off x="8503382" y="919877"/>
          <a:ext cx="1052138" cy="1052138"/>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214812D-BAB7-43D8-B973-3B21E0E0AC30}">
      <dsp:nvSpPr>
        <dsp:cNvPr id="0" name=""/>
        <dsp:cNvSpPr/>
      </dsp:nvSpPr>
      <dsp:spPr>
        <a:xfrm>
          <a:off x="8724331" y="1140826"/>
          <a:ext cx="610240" cy="61024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5668C58-D6A4-42FC-845A-73E2E21C7D4B}">
      <dsp:nvSpPr>
        <dsp:cNvPr id="0" name=""/>
        <dsp:cNvSpPr/>
      </dsp:nvSpPr>
      <dsp:spPr>
        <a:xfrm>
          <a:off x="9780979" y="919877"/>
          <a:ext cx="2480040" cy="10521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933450">
            <a:lnSpc>
              <a:spcPct val="100000"/>
            </a:lnSpc>
            <a:spcBef>
              <a:spcPct val="0"/>
            </a:spcBef>
            <a:spcAft>
              <a:spcPct val="35000"/>
            </a:spcAft>
            <a:buNone/>
          </a:pPr>
          <a:r>
            <a:rPr lang="en-US" sz="2100" kern="1200"/>
            <a:t>Vision Plan</a:t>
          </a:r>
          <a:endParaRPr lang="en-US" sz="2100" kern="1200" dirty="0"/>
        </a:p>
      </dsp:txBody>
      <dsp:txXfrm>
        <a:off x="9780979" y="919877"/>
        <a:ext cx="2480040" cy="1052138"/>
      </dsp:txXfrm>
    </dsp:sp>
    <dsp:sp modelId="{2EF79B67-E5BD-44C7-9CFF-7379DEC8AFBF}">
      <dsp:nvSpPr>
        <dsp:cNvPr id="0" name=""/>
        <dsp:cNvSpPr/>
      </dsp:nvSpPr>
      <dsp:spPr>
        <a:xfrm>
          <a:off x="123853" y="2779829"/>
          <a:ext cx="1052138" cy="1052138"/>
        </a:xfrm>
        <a:prstGeom prst="ellipse">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469A2C6-8910-4C3E-8CB2-EE50542CA738}">
      <dsp:nvSpPr>
        <dsp:cNvPr id="0" name=""/>
        <dsp:cNvSpPr/>
      </dsp:nvSpPr>
      <dsp:spPr>
        <a:xfrm>
          <a:off x="344802" y="3000778"/>
          <a:ext cx="610240" cy="610240"/>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89EBEB1-6AD6-4473-8A4F-53167D9849CD}">
      <dsp:nvSpPr>
        <dsp:cNvPr id="0" name=""/>
        <dsp:cNvSpPr/>
      </dsp:nvSpPr>
      <dsp:spPr>
        <a:xfrm>
          <a:off x="1401450" y="2779829"/>
          <a:ext cx="2480040" cy="10521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933450">
            <a:lnSpc>
              <a:spcPct val="100000"/>
            </a:lnSpc>
            <a:spcBef>
              <a:spcPct val="0"/>
            </a:spcBef>
            <a:spcAft>
              <a:spcPct val="35000"/>
            </a:spcAft>
            <a:buNone/>
          </a:pPr>
          <a:r>
            <a:rPr lang="en-US" sz="2100" kern="1200"/>
            <a:t>Flexible Spending Account – Health and Dependent Care</a:t>
          </a:r>
          <a:endParaRPr lang="en-US" sz="2100" kern="1200" dirty="0"/>
        </a:p>
      </dsp:txBody>
      <dsp:txXfrm>
        <a:off x="1401450" y="2779829"/>
        <a:ext cx="2480040" cy="1052138"/>
      </dsp:txXfrm>
    </dsp:sp>
    <dsp:sp modelId="{B1F18C89-958D-4556-AAEC-B390A027E858}">
      <dsp:nvSpPr>
        <dsp:cNvPr id="0" name=""/>
        <dsp:cNvSpPr/>
      </dsp:nvSpPr>
      <dsp:spPr>
        <a:xfrm>
          <a:off x="4313618" y="2779829"/>
          <a:ext cx="1052138" cy="1052138"/>
        </a:xfrm>
        <a:prstGeom prst="ellipse">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7D8772A-DBAF-4EBA-B1E1-2EA55CABBC2D}">
      <dsp:nvSpPr>
        <dsp:cNvPr id="0" name=""/>
        <dsp:cNvSpPr/>
      </dsp:nvSpPr>
      <dsp:spPr>
        <a:xfrm>
          <a:off x="4534567" y="3000778"/>
          <a:ext cx="610240" cy="610240"/>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D53D57B-AD22-4780-BB62-6FEBA38CECD3}">
      <dsp:nvSpPr>
        <dsp:cNvPr id="0" name=""/>
        <dsp:cNvSpPr/>
      </dsp:nvSpPr>
      <dsp:spPr>
        <a:xfrm>
          <a:off x="5591214" y="2779829"/>
          <a:ext cx="2480040" cy="10521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933450">
            <a:lnSpc>
              <a:spcPct val="100000"/>
            </a:lnSpc>
            <a:spcBef>
              <a:spcPct val="0"/>
            </a:spcBef>
            <a:spcAft>
              <a:spcPct val="35000"/>
            </a:spcAft>
            <a:buNone/>
          </a:pPr>
          <a:r>
            <a:rPr lang="en-US" sz="2100" kern="1200"/>
            <a:t>Legal Plan</a:t>
          </a:r>
          <a:endParaRPr lang="en-US" sz="2100" kern="1200" dirty="0"/>
        </a:p>
      </dsp:txBody>
      <dsp:txXfrm>
        <a:off x="5591214" y="2779829"/>
        <a:ext cx="2480040" cy="1052138"/>
      </dsp:txXfrm>
    </dsp:sp>
    <dsp:sp modelId="{CEAAD8C6-634D-4127-AD2D-82443568FD19}">
      <dsp:nvSpPr>
        <dsp:cNvPr id="0" name=""/>
        <dsp:cNvSpPr/>
      </dsp:nvSpPr>
      <dsp:spPr>
        <a:xfrm>
          <a:off x="8503382" y="2779829"/>
          <a:ext cx="1052138" cy="1052138"/>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51399CD-8847-46F5-94E1-E97720852494}">
      <dsp:nvSpPr>
        <dsp:cNvPr id="0" name=""/>
        <dsp:cNvSpPr/>
      </dsp:nvSpPr>
      <dsp:spPr>
        <a:xfrm>
          <a:off x="8724331" y="3000778"/>
          <a:ext cx="610240" cy="610240"/>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5A88DD8-9557-4A37-A72E-1279F41008B5}">
      <dsp:nvSpPr>
        <dsp:cNvPr id="0" name=""/>
        <dsp:cNvSpPr/>
      </dsp:nvSpPr>
      <dsp:spPr>
        <a:xfrm>
          <a:off x="9780979" y="2779829"/>
          <a:ext cx="2480040" cy="10521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933450">
            <a:lnSpc>
              <a:spcPct val="100000"/>
            </a:lnSpc>
            <a:spcBef>
              <a:spcPct val="0"/>
            </a:spcBef>
            <a:spcAft>
              <a:spcPct val="35000"/>
            </a:spcAft>
            <a:buNone/>
          </a:pPr>
          <a:r>
            <a:rPr lang="en-US" sz="2100" kern="1200" dirty="0"/>
            <a:t>Supplemental Plan</a:t>
          </a:r>
        </a:p>
      </dsp:txBody>
      <dsp:txXfrm>
        <a:off x="9780979" y="2779829"/>
        <a:ext cx="2480040" cy="105213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AF1068D-66CD-4346-949C-865B7AE024CD}">
      <dsp:nvSpPr>
        <dsp:cNvPr id="0" name=""/>
        <dsp:cNvSpPr/>
      </dsp:nvSpPr>
      <dsp:spPr>
        <a:xfrm>
          <a:off x="0" y="263959"/>
          <a:ext cx="11917680" cy="1767150"/>
        </a:xfrm>
        <a:prstGeom prst="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24944" tIns="354076" rIns="924944" bIns="120904" numCol="1" spcCol="1270" anchor="t" anchorCtr="0">
          <a:noAutofit/>
        </a:bodyPr>
        <a:lstStyle/>
        <a:p>
          <a:pPr marL="171450" lvl="1" indent="-171450" algn="l" defTabSz="755650">
            <a:lnSpc>
              <a:spcPct val="90000"/>
            </a:lnSpc>
            <a:spcBef>
              <a:spcPct val="0"/>
            </a:spcBef>
            <a:spcAft>
              <a:spcPct val="15000"/>
            </a:spcAft>
            <a:buChar char="•"/>
          </a:pPr>
          <a:r>
            <a:rPr lang="en-US" sz="1700" kern="1200"/>
            <a:t>Copay based plan</a:t>
          </a:r>
          <a:endParaRPr lang="en-US" sz="1700" kern="1200" dirty="0"/>
        </a:p>
        <a:p>
          <a:pPr marL="171450" lvl="1" indent="-171450" algn="l" defTabSz="755650">
            <a:lnSpc>
              <a:spcPct val="90000"/>
            </a:lnSpc>
            <a:spcBef>
              <a:spcPct val="0"/>
            </a:spcBef>
            <a:spcAft>
              <a:spcPct val="15000"/>
            </a:spcAft>
            <a:buChar char="•"/>
          </a:pPr>
          <a:r>
            <a:rPr lang="en-US" sz="1700" kern="1200"/>
            <a:t>Lower deductible than PPO</a:t>
          </a:r>
          <a:endParaRPr lang="en-US" sz="1700" kern="1200" dirty="0"/>
        </a:p>
        <a:p>
          <a:pPr marL="171450" lvl="1" indent="-171450" algn="l" defTabSz="755650">
            <a:lnSpc>
              <a:spcPct val="90000"/>
            </a:lnSpc>
            <a:spcBef>
              <a:spcPct val="0"/>
            </a:spcBef>
            <a:spcAft>
              <a:spcPct val="15000"/>
            </a:spcAft>
            <a:buChar char="•"/>
          </a:pPr>
          <a:r>
            <a:rPr lang="en-US" sz="1700" kern="1200"/>
            <a:t>Open Access – no referrals needed, but you must select a Primary Care Physician</a:t>
          </a:r>
          <a:endParaRPr lang="en-US" sz="1700" kern="1200" dirty="0"/>
        </a:p>
        <a:p>
          <a:pPr marL="171450" lvl="1" indent="-171450" algn="l" defTabSz="755650">
            <a:lnSpc>
              <a:spcPct val="90000"/>
            </a:lnSpc>
            <a:spcBef>
              <a:spcPct val="0"/>
            </a:spcBef>
            <a:spcAft>
              <a:spcPct val="15000"/>
            </a:spcAft>
            <a:buChar char="•"/>
          </a:pPr>
          <a:r>
            <a:rPr lang="en-US" sz="1700" kern="1200"/>
            <a:t>Florida based network, narrower than PPO plan</a:t>
          </a:r>
          <a:endParaRPr lang="en-US" sz="1700" kern="1200" dirty="0"/>
        </a:p>
        <a:p>
          <a:pPr marL="171450" lvl="1" indent="-171450" algn="l" defTabSz="755650">
            <a:lnSpc>
              <a:spcPct val="90000"/>
            </a:lnSpc>
            <a:spcBef>
              <a:spcPct val="0"/>
            </a:spcBef>
            <a:spcAft>
              <a:spcPct val="15000"/>
            </a:spcAft>
            <a:buChar char="•"/>
          </a:pPr>
          <a:r>
            <a:rPr lang="en-US" sz="1700" kern="1200"/>
            <a:t>Lower cost per paycheck</a:t>
          </a:r>
          <a:endParaRPr lang="en-US" sz="1700" kern="1200" dirty="0"/>
        </a:p>
      </dsp:txBody>
      <dsp:txXfrm>
        <a:off x="0" y="263959"/>
        <a:ext cx="11917680" cy="1767150"/>
      </dsp:txXfrm>
    </dsp:sp>
    <dsp:sp modelId="{C6E0E906-9244-46CC-BF6D-76B396B9F42A}">
      <dsp:nvSpPr>
        <dsp:cNvPr id="0" name=""/>
        <dsp:cNvSpPr/>
      </dsp:nvSpPr>
      <dsp:spPr>
        <a:xfrm>
          <a:off x="595884" y="13039"/>
          <a:ext cx="8342376" cy="50184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15322" tIns="0" rIns="315322" bIns="0" numCol="1" spcCol="1270" anchor="ctr" anchorCtr="0">
          <a:noAutofit/>
        </a:bodyPr>
        <a:lstStyle/>
        <a:p>
          <a:pPr marL="0" lvl="0" indent="0" algn="l" defTabSz="755650">
            <a:lnSpc>
              <a:spcPct val="90000"/>
            </a:lnSpc>
            <a:spcBef>
              <a:spcPct val="0"/>
            </a:spcBef>
            <a:spcAft>
              <a:spcPct val="35000"/>
            </a:spcAft>
            <a:buNone/>
          </a:pPr>
          <a:r>
            <a:rPr lang="en-US" sz="1700" kern="1200"/>
            <a:t>FloridaBlue Care HMO</a:t>
          </a:r>
          <a:endParaRPr lang="en-US" sz="1700" kern="1200" dirty="0"/>
        </a:p>
      </dsp:txBody>
      <dsp:txXfrm>
        <a:off x="620382" y="37537"/>
        <a:ext cx="8293380" cy="452844"/>
      </dsp:txXfrm>
    </dsp:sp>
    <dsp:sp modelId="{2872174D-ECBD-4E9E-A151-2C0759D1110F}">
      <dsp:nvSpPr>
        <dsp:cNvPr id="0" name=""/>
        <dsp:cNvSpPr/>
      </dsp:nvSpPr>
      <dsp:spPr>
        <a:xfrm>
          <a:off x="0" y="2373829"/>
          <a:ext cx="11917680" cy="1499400"/>
        </a:xfrm>
        <a:prstGeom prst="rect">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24944" tIns="354076" rIns="924944" bIns="120904" numCol="1" spcCol="1270" anchor="t" anchorCtr="0">
          <a:noAutofit/>
        </a:bodyPr>
        <a:lstStyle/>
        <a:p>
          <a:pPr marL="171450" lvl="1" indent="-171450" algn="l" defTabSz="755650">
            <a:lnSpc>
              <a:spcPct val="90000"/>
            </a:lnSpc>
            <a:spcBef>
              <a:spcPct val="0"/>
            </a:spcBef>
            <a:spcAft>
              <a:spcPct val="15000"/>
            </a:spcAft>
            <a:buChar char="•"/>
          </a:pPr>
          <a:r>
            <a:rPr lang="en-US" sz="1700" kern="1200"/>
            <a:t>Deductible &amp; Coinsurance based plan</a:t>
          </a:r>
          <a:endParaRPr lang="en-US" sz="1700" kern="1200" dirty="0"/>
        </a:p>
        <a:p>
          <a:pPr marL="171450" lvl="1" indent="-171450" algn="l" defTabSz="755650">
            <a:lnSpc>
              <a:spcPct val="90000"/>
            </a:lnSpc>
            <a:spcBef>
              <a:spcPct val="0"/>
            </a:spcBef>
            <a:spcAft>
              <a:spcPct val="15000"/>
            </a:spcAft>
            <a:buChar char="•"/>
          </a:pPr>
          <a:r>
            <a:rPr lang="en-US" sz="1700" kern="1200"/>
            <a:t>Larger and national network</a:t>
          </a:r>
          <a:endParaRPr lang="en-US" sz="1700" kern="1200" dirty="0"/>
        </a:p>
        <a:p>
          <a:pPr marL="171450" lvl="1" indent="-171450" algn="l" defTabSz="755650">
            <a:lnSpc>
              <a:spcPct val="90000"/>
            </a:lnSpc>
            <a:spcBef>
              <a:spcPct val="0"/>
            </a:spcBef>
            <a:spcAft>
              <a:spcPct val="15000"/>
            </a:spcAft>
            <a:buChar char="•"/>
          </a:pPr>
          <a:r>
            <a:rPr lang="en-US" sz="1700" kern="1200" dirty="0"/>
            <a:t>Includes Mayo clinic</a:t>
          </a:r>
        </a:p>
        <a:p>
          <a:pPr marL="171450" lvl="1" indent="-171450" algn="l" defTabSz="755650">
            <a:lnSpc>
              <a:spcPct val="90000"/>
            </a:lnSpc>
            <a:spcBef>
              <a:spcPct val="0"/>
            </a:spcBef>
            <a:spcAft>
              <a:spcPct val="15000"/>
            </a:spcAft>
            <a:buChar char="•"/>
          </a:pPr>
          <a:r>
            <a:rPr lang="en-US" sz="1700" kern="1200" dirty="0"/>
            <a:t>Includes out of network coverage</a:t>
          </a:r>
        </a:p>
      </dsp:txBody>
      <dsp:txXfrm>
        <a:off x="0" y="2373829"/>
        <a:ext cx="11917680" cy="1499400"/>
      </dsp:txXfrm>
    </dsp:sp>
    <dsp:sp modelId="{6BCCFD1B-869B-4FCF-833A-A6B7944B97E9}">
      <dsp:nvSpPr>
        <dsp:cNvPr id="0" name=""/>
        <dsp:cNvSpPr/>
      </dsp:nvSpPr>
      <dsp:spPr>
        <a:xfrm>
          <a:off x="595884" y="2122909"/>
          <a:ext cx="8342376" cy="501840"/>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15322" tIns="0" rIns="315322" bIns="0" numCol="1" spcCol="1270" anchor="ctr" anchorCtr="0">
          <a:noAutofit/>
        </a:bodyPr>
        <a:lstStyle/>
        <a:p>
          <a:pPr marL="0" lvl="0" indent="0" algn="l" defTabSz="755650">
            <a:lnSpc>
              <a:spcPct val="90000"/>
            </a:lnSpc>
            <a:spcBef>
              <a:spcPct val="0"/>
            </a:spcBef>
            <a:spcAft>
              <a:spcPct val="35000"/>
            </a:spcAft>
            <a:buNone/>
          </a:pPr>
          <a:r>
            <a:rPr lang="en-US" sz="1700" kern="1200"/>
            <a:t>FloridaBlue – Blue Options PPO</a:t>
          </a:r>
          <a:endParaRPr lang="en-US" sz="1700" kern="1200" dirty="0"/>
        </a:p>
      </dsp:txBody>
      <dsp:txXfrm>
        <a:off x="620382" y="2147407"/>
        <a:ext cx="8293380" cy="452844"/>
      </dsp:txXfrm>
    </dsp:sp>
    <dsp:sp modelId="{6ED7E9CA-8DDA-4458-BE83-5B3A6738C59A}">
      <dsp:nvSpPr>
        <dsp:cNvPr id="0" name=""/>
        <dsp:cNvSpPr/>
      </dsp:nvSpPr>
      <dsp:spPr>
        <a:xfrm>
          <a:off x="0" y="4215949"/>
          <a:ext cx="11917680" cy="709537"/>
        </a:xfrm>
        <a:prstGeom prst="rect">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24944" tIns="354076" rIns="924944" bIns="120904" numCol="1" spcCol="1270" anchor="t" anchorCtr="0">
          <a:noAutofit/>
        </a:bodyPr>
        <a:lstStyle/>
        <a:p>
          <a:pPr marL="171450" lvl="1" indent="-171450" algn="l" defTabSz="755650">
            <a:lnSpc>
              <a:spcPct val="90000"/>
            </a:lnSpc>
            <a:spcBef>
              <a:spcPct val="0"/>
            </a:spcBef>
            <a:spcAft>
              <a:spcPct val="15000"/>
            </a:spcAft>
            <a:buChar char="•"/>
          </a:pPr>
          <a:r>
            <a:rPr lang="en-US" sz="1700" kern="1200" dirty="0"/>
            <a:t> Pharmacy Benefit optimizer</a:t>
          </a:r>
        </a:p>
      </dsp:txBody>
      <dsp:txXfrm>
        <a:off x="0" y="4215949"/>
        <a:ext cx="11917680" cy="709537"/>
      </dsp:txXfrm>
    </dsp:sp>
    <dsp:sp modelId="{3C21025A-76BF-4D79-91DA-1149B13B98FE}">
      <dsp:nvSpPr>
        <dsp:cNvPr id="0" name=""/>
        <dsp:cNvSpPr/>
      </dsp:nvSpPr>
      <dsp:spPr>
        <a:xfrm>
          <a:off x="595884" y="3965029"/>
          <a:ext cx="8342376" cy="501840"/>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15322" tIns="0" rIns="315322" bIns="0" numCol="1" spcCol="1270" anchor="ctr" anchorCtr="0">
          <a:noAutofit/>
        </a:bodyPr>
        <a:lstStyle/>
        <a:p>
          <a:pPr marL="0" lvl="0" indent="0" algn="l" defTabSz="755650">
            <a:lnSpc>
              <a:spcPct val="90000"/>
            </a:lnSpc>
            <a:spcBef>
              <a:spcPct val="0"/>
            </a:spcBef>
            <a:spcAft>
              <a:spcPct val="35000"/>
            </a:spcAft>
            <a:buNone/>
          </a:pPr>
          <a:r>
            <a:rPr lang="en-US" sz="1700" kern="1200" dirty="0" err="1"/>
            <a:t>RxBenefits</a:t>
          </a:r>
          <a:r>
            <a:rPr lang="en-US" sz="1700" kern="1200" dirty="0"/>
            <a:t> - Prescription</a:t>
          </a:r>
        </a:p>
      </dsp:txBody>
      <dsp:txXfrm>
        <a:off x="620382" y="3989527"/>
        <a:ext cx="8293380" cy="45284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AF1068D-66CD-4346-949C-865B7AE024CD}">
      <dsp:nvSpPr>
        <dsp:cNvPr id="0" name=""/>
        <dsp:cNvSpPr/>
      </dsp:nvSpPr>
      <dsp:spPr>
        <a:xfrm>
          <a:off x="0" y="597803"/>
          <a:ext cx="11917680" cy="932400"/>
        </a:xfrm>
        <a:prstGeom prst="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6E0E906-9244-46CC-BF6D-76B396B9F42A}">
      <dsp:nvSpPr>
        <dsp:cNvPr id="0" name=""/>
        <dsp:cNvSpPr/>
      </dsp:nvSpPr>
      <dsp:spPr>
        <a:xfrm>
          <a:off x="595884" y="51683"/>
          <a:ext cx="8342376" cy="109224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15322" tIns="0" rIns="315322" bIns="0" numCol="1" spcCol="1270" anchor="ctr" anchorCtr="0">
          <a:noAutofit/>
        </a:bodyPr>
        <a:lstStyle/>
        <a:p>
          <a:pPr marL="0" lvl="0" indent="0" algn="l" defTabSz="1644650">
            <a:lnSpc>
              <a:spcPct val="90000"/>
            </a:lnSpc>
            <a:spcBef>
              <a:spcPct val="0"/>
            </a:spcBef>
            <a:spcAft>
              <a:spcPct val="35000"/>
            </a:spcAft>
            <a:buNone/>
          </a:pPr>
          <a:r>
            <a:rPr lang="en-US" sz="3700" kern="1200" dirty="0"/>
            <a:t>DHMO</a:t>
          </a:r>
        </a:p>
      </dsp:txBody>
      <dsp:txXfrm>
        <a:off x="649203" y="105002"/>
        <a:ext cx="8235738" cy="985602"/>
      </dsp:txXfrm>
    </dsp:sp>
    <dsp:sp modelId="{661FE97A-3E50-4A0D-BE96-BAB207059DC3}">
      <dsp:nvSpPr>
        <dsp:cNvPr id="0" name=""/>
        <dsp:cNvSpPr/>
      </dsp:nvSpPr>
      <dsp:spPr>
        <a:xfrm>
          <a:off x="0" y="2276123"/>
          <a:ext cx="11917680" cy="932400"/>
        </a:xfrm>
        <a:prstGeom prst="rect">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05EF621-E048-4A2F-9793-72DBC3045DE2}">
      <dsp:nvSpPr>
        <dsp:cNvPr id="0" name=""/>
        <dsp:cNvSpPr/>
      </dsp:nvSpPr>
      <dsp:spPr>
        <a:xfrm>
          <a:off x="595884" y="1730003"/>
          <a:ext cx="8342376" cy="1092240"/>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15322" tIns="0" rIns="315322" bIns="0" numCol="1" spcCol="1270" anchor="ctr" anchorCtr="0">
          <a:noAutofit/>
        </a:bodyPr>
        <a:lstStyle/>
        <a:p>
          <a:pPr marL="0" lvl="0" indent="0" algn="l" defTabSz="1644650">
            <a:lnSpc>
              <a:spcPct val="90000"/>
            </a:lnSpc>
            <a:spcBef>
              <a:spcPct val="0"/>
            </a:spcBef>
            <a:spcAft>
              <a:spcPct val="35000"/>
            </a:spcAft>
            <a:buNone/>
          </a:pPr>
          <a:r>
            <a:rPr lang="en-US" sz="3700" kern="1200" dirty="0"/>
            <a:t>PPO STANDARD</a:t>
          </a:r>
        </a:p>
      </dsp:txBody>
      <dsp:txXfrm>
        <a:off x="649203" y="1783322"/>
        <a:ext cx="8235738" cy="985602"/>
      </dsp:txXfrm>
    </dsp:sp>
    <dsp:sp modelId="{F066637C-7578-4F72-9074-B619E2AAD232}">
      <dsp:nvSpPr>
        <dsp:cNvPr id="0" name=""/>
        <dsp:cNvSpPr/>
      </dsp:nvSpPr>
      <dsp:spPr>
        <a:xfrm>
          <a:off x="0" y="3954443"/>
          <a:ext cx="11917680" cy="932400"/>
        </a:xfrm>
        <a:prstGeom prst="rect">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572F4F3-059B-4DE8-B103-4DA2E7F263B5}">
      <dsp:nvSpPr>
        <dsp:cNvPr id="0" name=""/>
        <dsp:cNvSpPr/>
      </dsp:nvSpPr>
      <dsp:spPr>
        <a:xfrm>
          <a:off x="595884" y="3408323"/>
          <a:ext cx="8342376" cy="1092240"/>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15322" tIns="0" rIns="315322" bIns="0" numCol="1" spcCol="1270" anchor="ctr" anchorCtr="0">
          <a:noAutofit/>
        </a:bodyPr>
        <a:lstStyle/>
        <a:p>
          <a:pPr marL="0" lvl="0" indent="0" algn="l" defTabSz="1644650">
            <a:lnSpc>
              <a:spcPct val="90000"/>
            </a:lnSpc>
            <a:spcBef>
              <a:spcPct val="0"/>
            </a:spcBef>
            <a:spcAft>
              <a:spcPct val="35000"/>
            </a:spcAft>
            <a:buNone/>
          </a:pPr>
          <a:r>
            <a:rPr lang="en-US" sz="3700" kern="1200" dirty="0"/>
            <a:t>PPO ENHANCE</a:t>
          </a:r>
        </a:p>
      </dsp:txBody>
      <dsp:txXfrm>
        <a:off x="649203" y="3461642"/>
        <a:ext cx="8235738" cy="985602"/>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5CF0790-9A6B-419E-9319-8D7EB6B6ACBD}">
      <dsp:nvSpPr>
        <dsp:cNvPr id="0" name=""/>
        <dsp:cNvSpPr/>
      </dsp:nvSpPr>
      <dsp:spPr>
        <a:xfrm>
          <a:off x="1356995" y="1038051"/>
          <a:ext cx="1554248" cy="1554248"/>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80DC323-E5CF-44D2-8322-84D4A701055F}">
      <dsp:nvSpPr>
        <dsp:cNvPr id="0" name=""/>
        <dsp:cNvSpPr/>
      </dsp:nvSpPr>
      <dsp:spPr>
        <a:xfrm>
          <a:off x="407176" y="2993793"/>
          <a:ext cx="3453886"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22350">
            <a:lnSpc>
              <a:spcPct val="100000"/>
            </a:lnSpc>
            <a:spcBef>
              <a:spcPct val="0"/>
            </a:spcBef>
            <a:spcAft>
              <a:spcPct val="35000"/>
            </a:spcAft>
            <a:buNone/>
          </a:pPr>
          <a:r>
            <a:rPr lang="en-US" sz="2300" kern="1200"/>
            <a:t>Eye Exam Copay</a:t>
          </a:r>
          <a:endParaRPr lang="en-US" sz="2300" kern="1200" dirty="0"/>
        </a:p>
      </dsp:txBody>
      <dsp:txXfrm>
        <a:off x="407176" y="2993793"/>
        <a:ext cx="3453886" cy="720000"/>
      </dsp:txXfrm>
    </dsp:sp>
    <dsp:sp modelId="{BB9B17E5-9C9D-42EA-8F72-B5BE43B1EE88}">
      <dsp:nvSpPr>
        <dsp:cNvPr id="0" name=""/>
        <dsp:cNvSpPr/>
      </dsp:nvSpPr>
      <dsp:spPr>
        <a:xfrm>
          <a:off x="5415312" y="1038051"/>
          <a:ext cx="1554248" cy="1554248"/>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7449384-2695-4460-9035-40E877CD6B18}">
      <dsp:nvSpPr>
        <dsp:cNvPr id="0" name=""/>
        <dsp:cNvSpPr/>
      </dsp:nvSpPr>
      <dsp:spPr>
        <a:xfrm>
          <a:off x="4465493" y="2993793"/>
          <a:ext cx="3453886"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22350">
            <a:lnSpc>
              <a:spcPct val="100000"/>
            </a:lnSpc>
            <a:spcBef>
              <a:spcPct val="0"/>
            </a:spcBef>
            <a:spcAft>
              <a:spcPct val="35000"/>
            </a:spcAft>
            <a:buNone/>
          </a:pPr>
          <a:r>
            <a:rPr lang="en-US" sz="2300" kern="1200"/>
            <a:t>Copay for lenses</a:t>
          </a:r>
          <a:endParaRPr lang="en-US" sz="2300" kern="1200" dirty="0"/>
        </a:p>
      </dsp:txBody>
      <dsp:txXfrm>
        <a:off x="4465493" y="2993793"/>
        <a:ext cx="3453886" cy="720000"/>
      </dsp:txXfrm>
    </dsp:sp>
    <dsp:sp modelId="{EF60EC1D-7231-45B3-871F-7C7CE2324BF5}">
      <dsp:nvSpPr>
        <dsp:cNvPr id="0" name=""/>
        <dsp:cNvSpPr/>
      </dsp:nvSpPr>
      <dsp:spPr>
        <a:xfrm>
          <a:off x="9473628" y="1038051"/>
          <a:ext cx="1554248" cy="1554248"/>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7A42405-EB53-4987-AD91-3D14AB557D8E}">
      <dsp:nvSpPr>
        <dsp:cNvPr id="0" name=""/>
        <dsp:cNvSpPr/>
      </dsp:nvSpPr>
      <dsp:spPr>
        <a:xfrm>
          <a:off x="8523809" y="2993793"/>
          <a:ext cx="3453886"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22350">
            <a:lnSpc>
              <a:spcPct val="100000"/>
            </a:lnSpc>
            <a:spcBef>
              <a:spcPct val="0"/>
            </a:spcBef>
            <a:spcAft>
              <a:spcPct val="35000"/>
            </a:spcAft>
            <a:buNone/>
          </a:pPr>
          <a:r>
            <a:rPr lang="en-US" sz="2300" kern="1200"/>
            <a:t>Allowance towards frames or contacts lenses</a:t>
          </a:r>
          <a:endParaRPr lang="en-US" sz="2300" kern="1200" dirty="0"/>
        </a:p>
      </dsp:txBody>
      <dsp:txXfrm>
        <a:off x="8523809" y="2993793"/>
        <a:ext cx="3453886" cy="72000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7489BE5-35D5-4DF9-8D80-A38539CE90F1}">
      <dsp:nvSpPr>
        <dsp:cNvPr id="0" name=""/>
        <dsp:cNvSpPr/>
      </dsp:nvSpPr>
      <dsp:spPr>
        <a:xfrm>
          <a:off x="0" y="630730"/>
          <a:ext cx="12500868" cy="7605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a:t>The FSA is administered by HealthEquity.</a:t>
          </a:r>
        </a:p>
      </dsp:txBody>
      <dsp:txXfrm>
        <a:off x="37125" y="667855"/>
        <a:ext cx="12426618" cy="686250"/>
      </dsp:txXfrm>
    </dsp:sp>
    <dsp:sp modelId="{B7930EFE-AEF9-4CE0-BED8-868D2F943BDE}">
      <dsp:nvSpPr>
        <dsp:cNvPr id="0" name=""/>
        <dsp:cNvSpPr/>
      </dsp:nvSpPr>
      <dsp:spPr>
        <a:xfrm>
          <a:off x="0" y="1448830"/>
          <a:ext cx="12500868" cy="7605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a:t>An FSA allows you to set aside pre-tax dollars to pay for eligible medical and dependent care expenses. Your contribution is deducted from your paycheck and deposited into your FSA Account pre-tax.  </a:t>
          </a:r>
        </a:p>
      </dsp:txBody>
      <dsp:txXfrm>
        <a:off x="37125" y="1485955"/>
        <a:ext cx="12426618" cy="686250"/>
      </dsp:txXfrm>
    </dsp:sp>
    <dsp:sp modelId="{AED39446-B797-4592-9990-C82CA419B066}">
      <dsp:nvSpPr>
        <dsp:cNvPr id="0" name=""/>
        <dsp:cNvSpPr/>
      </dsp:nvSpPr>
      <dsp:spPr>
        <a:xfrm>
          <a:off x="0" y="2266930"/>
          <a:ext cx="12500868" cy="7605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a:t>The Health Care FSA annual maximum contribution is $3,200.</a:t>
          </a:r>
        </a:p>
      </dsp:txBody>
      <dsp:txXfrm>
        <a:off x="37125" y="2304055"/>
        <a:ext cx="12426618" cy="686250"/>
      </dsp:txXfrm>
    </dsp:sp>
    <dsp:sp modelId="{B9DEAD6F-E863-4B90-8824-9B596AE9CCE9}">
      <dsp:nvSpPr>
        <dsp:cNvPr id="0" name=""/>
        <dsp:cNvSpPr/>
      </dsp:nvSpPr>
      <dsp:spPr>
        <a:xfrm>
          <a:off x="0" y="3085030"/>
          <a:ext cx="12500868" cy="7605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a:t>The Dependent Care FSA annual maximum contribution is $5,000.</a:t>
          </a:r>
        </a:p>
      </dsp:txBody>
      <dsp:txXfrm>
        <a:off x="37125" y="3122155"/>
        <a:ext cx="12426618" cy="686250"/>
      </dsp:txXfrm>
    </dsp:sp>
    <dsp:sp modelId="{586FAA0B-771A-47EE-8F07-17F0250AEBD6}">
      <dsp:nvSpPr>
        <dsp:cNvPr id="0" name=""/>
        <dsp:cNvSpPr/>
      </dsp:nvSpPr>
      <dsp:spPr>
        <a:xfrm>
          <a:off x="0" y="3903130"/>
          <a:ext cx="12500868" cy="7605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a:t>$640 of the remaining FSA funds in your 2024 Health Care FSA will carryover into the 2025 plan year. Balances above $640 will be forfeited.</a:t>
          </a:r>
        </a:p>
      </dsp:txBody>
      <dsp:txXfrm>
        <a:off x="37125" y="3940255"/>
        <a:ext cx="12426618" cy="686250"/>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46B98DF-0BCC-4232-B31A-6EA551316395}">
      <dsp:nvSpPr>
        <dsp:cNvPr id="0" name=""/>
        <dsp:cNvSpPr/>
      </dsp:nvSpPr>
      <dsp:spPr>
        <a:xfrm>
          <a:off x="0" y="283078"/>
          <a:ext cx="11917680" cy="1411200"/>
        </a:xfrm>
        <a:prstGeom prst="rect">
          <a:avLst/>
        </a:prstGeom>
        <a:solidFill>
          <a:schemeClr val="lt1">
            <a:alpha val="90000"/>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24944" tIns="333248" rIns="924944" bIns="113792" numCol="1" spcCol="1270" anchor="t" anchorCtr="0">
          <a:noAutofit/>
        </a:bodyPr>
        <a:lstStyle/>
        <a:p>
          <a:pPr marL="171450" lvl="1" indent="-171450" algn="l" defTabSz="711200">
            <a:lnSpc>
              <a:spcPct val="90000"/>
            </a:lnSpc>
            <a:spcBef>
              <a:spcPct val="0"/>
            </a:spcBef>
            <a:spcAft>
              <a:spcPct val="15000"/>
            </a:spcAft>
            <a:buChar char="•"/>
          </a:pPr>
          <a:r>
            <a:rPr lang="en-US" sz="1600" kern="1200"/>
            <a:t>Accident</a:t>
          </a:r>
        </a:p>
        <a:p>
          <a:pPr marL="171450" lvl="1" indent="-171450" algn="l" defTabSz="711200">
            <a:lnSpc>
              <a:spcPct val="90000"/>
            </a:lnSpc>
            <a:spcBef>
              <a:spcPct val="0"/>
            </a:spcBef>
            <a:spcAft>
              <a:spcPct val="15000"/>
            </a:spcAft>
            <a:buChar char="•"/>
          </a:pPr>
          <a:r>
            <a:rPr lang="en-US" sz="1600" kern="1200"/>
            <a:t>Hospital Indemnity</a:t>
          </a:r>
        </a:p>
        <a:p>
          <a:pPr marL="171450" lvl="1" indent="-171450" algn="l" defTabSz="711200">
            <a:lnSpc>
              <a:spcPct val="90000"/>
            </a:lnSpc>
            <a:spcBef>
              <a:spcPct val="0"/>
            </a:spcBef>
            <a:spcAft>
              <a:spcPct val="15000"/>
            </a:spcAft>
            <a:buChar char="•"/>
          </a:pPr>
          <a:r>
            <a:rPr lang="en-US" sz="1600" kern="1200"/>
            <a:t>Critical Illness</a:t>
          </a:r>
        </a:p>
        <a:p>
          <a:pPr marL="171450" lvl="1" indent="-171450" algn="l" defTabSz="711200">
            <a:lnSpc>
              <a:spcPct val="90000"/>
            </a:lnSpc>
            <a:spcBef>
              <a:spcPct val="0"/>
            </a:spcBef>
            <a:spcAft>
              <a:spcPct val="15000"/>
            </a:spcAft>
            <a:buChar char="•"/>
          </a:pPr>
          <a:r>
            <a:rPr lang="en-US" sz="1600" kern="1200"/>
            <a:t>Cancer</a:t>
          </a:r>
        </a:p>
      </dsp:txBody>
      <dsp:txXfrm>
        <a:off x="0" y="283078"/>
        <a:ext cx="11917680" cy="1411200"/>
      </dsp:txXfrm>
    </dsp:sp>
    <dsp:sp modelId="{DBECB8E0-F98E-446B-B251-8BBADBF30C07}">
      <dsp:nvSpPr>
        <dsp:cNvPr id="0" name=""/>
        <dsp:cNvSpPr/>
      </dsp:nvSpPr>
      <dsp:spPr>
        <a:xfrm>
          <a:off x="595884" y="46918"/>
          <a:ext cx="8342376" cy="472320"/>
        </a:xfrm>
        <a:prstGeom prst="round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15322" tIns="0" rIns="315322" bIns="0" numCol="1" spcCol="1270" anchor="ctr" anchorCtr="0">
          <a:noAutofit/>
        </a:bodyPr>
        <a:lstStyle/>
        <a:p>
          <a:pPr marL="0" lvl="0" indent="0" algn="l" defTabSz="711200">
            <a:lnSpc>
              <a:spcPct val="90000"/>
            </a:lnSpc>
            <a:spcBef>
              <a:spcPct val="0"/>
            </a:spcBef>
            <a:spcAft>
              <a:spcPct val="35000"/>
            </a:spcAft>
            <a:buNone/>
          </a:pPr>
          <a:r>
            <a:rPr lang="en-US" sz="1600" kern="1200"/>
            <a:t>Aflac</a:t>
          </a:r>
        </a:p>
      </dsp:txBody>
      <dsp:txXfrm>
        <a:off x="618941" y="69975"/>
        <a:ext cx="8296262" cy="426206"/>
      </dsp:txXfrm>
    </dsp:sp>
    <dsp:sp modelId="{AF91D063-254D-4654-9C1C-842C9F3820DB}">
      <dsp:nvSpPr>
        <dsp:cNvPr id="0" name=""/>
        <dsp:cNvSpPr/>
      </dsp:nvSpPr>
      <dsp:spPr>
        <a:xfrm>
          <a:off x="0" y="2016838"/>
          <a:ext cx="11917680" cy="882000"/>
        </a:xfrm>
        <a:prstGeom prst="rect">
          <a:avLst/>
        </a:prstGeom>
        <a:solidFill>
          <a:schemeClr val="lt1">
            <a:alpha val="90000"/>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24944" tIns="333248" rIns="924944" bIns="113792" numCol="1" spcCol="1270" anchor="t" anchorCtr="0">
          <a:noAutofit/>
        </a:bodyPr>
        <a:lstStyle/>
        <a:p>
          <a:pPr marL="171450" lvl="1" indent="-171450" algn="l" defTabSz="711200">
            <a:lnSpc>
              <a:spcPct val="90000"/>
            </a:lnSpc>
            <a:spcBef>
              <a:spcPct val="0"/>
            </a:spcBef>
            <a:spcAft>
              <a:spcPct val="15000"/>
            </a:spcAft>
            <a:buChar char="•"/>
          </a:pPr>
          <a:r>
            <a:rPr lang="en-US" sz="1600" kern="1200"/>
            <a:t>MetLaw gives you access to experienced, pre-qualified attorneys for an unlimited number of personal legal matters</a:t>
          </a:r>
        </a:p>
      </dsp:txBody>
      <dsp:txXfrm>
        <a:off x="0" y="2016838"/>
        <a:ext cx="11917680" cy="882000"/>
      </dsp:txXfrm>
    </dsp:sp>
    <dsp:sp modelId="{9B8C4A5C-9812-49C3-A85A-02157944F51A}">
      <dsp:nvSpPr>
        <dsp:cNvPr id="0" name=""/>
        <dsp:cNvSpPr/>
      </dsp:nvSpPr>
      <dsp:spPr>
        <a:xfrm>
          <a:off x="595884" y="1780678"/>
          <a:ext cx="8342376" cy="472320"/>
        </a:xfrm>
        <a:prstGeom prst="round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15322" tIns="0" rIns="315322" bIns="0" numCol="1" spcCol="1270" anchor="ctr" anchorCtr="0">
          <a:noAutofit/>
        </a:bodyPr>
        <a:lstStyle/>
        <a:p>
          <a:pPr marL="0" lvl="0" indent="0" algn="l" defTabSz="711200">
            <a:lnSpc>
              <a:spcPct val="90000"/>
            </a:lnSpc>
            <a:spcBef>
              <a:spcPct val="0"/>
            </a:spcBef>
            <a:spcAft>
              <a:spcPct val="35000"/>
            </a:spcAft>
            <a:buNone/>
          </a:pPr>
          <a:r>
            <a:rPr lang="en-US" sz="1600" kern="1200"/>
            <a:t>MetLaw</a:t>
          </a:r>
        </a:p>
      </dsp:txBody>
      <dsp:txXfrm>
        <a:off x="618941" y="1803735"/>
        <a:ext cx="8296262" cy="426206"/>
      </dsp:txXfrm>
    </dsp:sp>
    <dsp:sp modelId="{CAF2D254-5612-4945-A60A-E50A6270DD15}">
      <dsp:nvSpPr>
        <dsp:cNvPr id="0" name=""/>
        <dsp:cNvSpPr/>
      </dsp:nvSpPr>
      <dsp:spPr>
        <a:xfrm>
          <a:off x="0" y="3221398"/>
          <a:ext cx="11917680" cy="1663200"/>
        </a:xfrm>
        <a:prstGeom prst="rect">
          <a:avLst/>
        </a:prstGeom>
        <a:solidFill>
          <a:schemeClr val="lt1">
            <a:alpha val="90000"/>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24944" tIns="333248" rIns="924944" bIns="113792" numCol="1" spcCol="1270" anchor="t" anchorCtr="0">
          <a:noAutofit/>
        </a:bodyPr>
        <a:lstStyle/>
        <a:p>
          <a:pPr marL="171450" lvl="1" indent="-171450" algn="l" defTabSz="711200">
            <a:lnSpc>
              <a:spcPct val="90000"/>
            </a:lnSpc>
            <a:spcBef>
              <a:spcPct val="0"/>
            </a:spcBef>
            <a:spcAft>
              <a:spcPct val="15000"/>
            </a:spcAft>
            <a:buChar char="•"/>
          </a:pPr>
          <a:r>
            <a:rPr lang="en-US" sz="1600" kern="1200"/>
            <a:t>90% reimbursement on accidents and illnesses</a:t>
          </a:r>
        </a:p>
        <a:p>
          <a:pPr marL="171450" lvl="1" indent="-171450" algn="l" defTabSz="711200">
            <a:lnSpc>
              <a:spcPct val="90000"/>
            </a:lnSpc>
            <a:spcBef>
              <a:spcPct val="0"/>
            </a:spcBef>
            <a:spcAft>
              <a:spcPct val="15000"/>
            </a:spcAft>
            <a:buChar char="•"/>
          </a:pPr>
          <a:r>
            <a:rPr lang="en-US" sz="1600" kern="1200"/>
            <a:t>A low $250 annual deductible</a:t>
          </a:r>
        </a:p>
        <a:p>
          <a:pPr marL="171450" lvl="1" indent="-171450" algn="l" defTabSz="711200">
            <a:lnSpc>
              <a:spcPct val="90000"/>
            </a:lnSpc>
            <a:spcBef>
              <a:spcPct val="0"/>
            </a:spcBef>
            <a:spcAft>
              <a:spcPct val="15000"/>
            </a:spcAft>
            <a:buChar char="•"/>
          </a:pPr>
          <a:r>
            <a:rPr lang="en-US" sz="1600" kern="1200"/>
            <a:t>Quick claims processing in 5 business days</a:t>
          </a:r>
        </a:p>
        <a:p>
          <a:pPr marL="171450" lvl="1" indent="-171450" algn="l" defTabSz="711200">
            <a:lnSpc>
              <a:spcPct val="90000"/>
            </a:lnSpc>
            <a:spcBef>
              <a:spcPct val="0"/>
            </a:spcBef>
            <a:spcAft>
              <a:spcPct val="15000"/>
            </a:spcAft>
            <a:buChar char="•"/>
          </a:pPr>
          <a:r>
            <a:rPr lang="en-US" sz="1600" kern="1200"/>
            <a:t>Lost pet recovery service and 24/7 pet telehealth</a:t>
          </a:r>
        </a:p>
        <a:p>
          <a:pPr marL="171450" lvl="1" indent="-171450" algn="l" defTabSz="711200">
            <a:lnSpc>
              <a:spcPct val="90000"/>
            </a:lnSpc>
            <a:spcBef>
              <a:spcPct val="0"/>
            </a:spcBef>
            <a:spcAft>
              <a:spcPct val="15000"/>
            </a:spcAft>
            <a:buChar char="•"/>
          </a:pPr>
          <a:r>
            <a:rPr lang="en-US" sz="1600" kern="1200"/>
            <a:t>Optional wellness riders</a:t>
          </a:r>
        </a:p>
      </dsp:txBody>
      <dsp:txXfrm>
        <a:off x="0" y="3221398"/>
        <a:ext cx="11917680" cy="1663200"/>
      </dsp:txXfrm>
    </dsp:sp>
    <dsp:sp modelId="{C94452E6-6B1D-4E37-A1F3-3D7A51EACA79}">
      <dsp:nvSpPr>
        <dsp:cNvPr id="0" name=""/>
        <dsp:cNvSpPr/>
      </dsp:nvSpPr>
      <dsp:spPr>
        <a:xfrm>
          <a:off x="595884" y="2985238"/>
          <a:ext cx="8342376" cy="472320"/>
        </a:xfrm>
        <a:prstGeom prst="round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15322" tIns="0" rIns="315322" bIns="0" numCol="1" spcCol="1270" anchor="ctr" anchorCtr="0">
          <a:noAutofit/>
        </a:bodyPr>
        <a:lstStyle/>
        <a:p>
          <a:pPr marL="0" lvl="0" indent="0" algn="l" defTabSz="711200">
            <a:lnSpc>
              <a:spcPct val="90000"/>
            </a:lnSpc>
            <a:spcBef>
              <a:spcPct val="0"/>
            </a:spcBef>
            <a:spcAft>
              <a:spcPct val="35000"/>
            </a:spcAft>
            <a:buNone/>
          </a:pPr>
          <a:r>
            <a:rPr lang="en-US" sz="1600" kern="1200"/>
            <a:t>Wishbone Pet Insurance</a:t>
          </a:r>
        </a:p>
      </dsp:txBody>
      <dsp:txXfrm>
        <a:off x="618941" y="3008295"/>
        <a:ext cx="8296262" cy="426206"/>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8/2/layout/IconLabelDescriptionList">
  <dgm:title val="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l" for="ch" forName="iconRect"/>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4.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3B468EB-08E8-47FE-8B55-B39DCE94CC96}"/>
              </a:ext>
            </a:extLst>
          </p:cNvPr>
          <p:cNvSpPr>
            <a:spLocks noGrp="1"/>
          </p:cNvSpPr>
          <p:nvPr>
            <p:ph type="hdr" sz="quarter"/>
          </p:nvPr>
        </p:nvSpPr>
        <p:spPr>
          <a:xfrm>
            <a:off x="0" y="1"/>
            <a:ext cx="4161305" cy="367145"/>
          </a:xfrm>
          <a:prstGeom prst="rect">
            <a:avLst/>
          </a:prstGeom>
        </p:spPr>
        <p:txBody>
          <a:bodyPr vert="horz" lIns="86749" tIns="43375" rIns="86749" bIns="43375" rtlCol="0"/>
          <a:lstStyle>
            <a:lvl1pPr algn="l">
              <a:defRPr sz="1100"/>
            </a:lvl1pPr>
          </a:lstStyle>
          <a:p>
            <a:endParaRPr lang="en-US"/>
          </a:p>
        </p:txBody>
      </p:sp>
      <p:sp>
        <p:nvSpPr>
          <p:cNvPr id="3" name="Date Placeholder 2">
            <a:extLst>
              <a:ext uri="{FF2B5EF4-FFF2-40B4-BE49-F238E27FC236}">
                <a16:creationId xmlns:a16="http://schemas.microsoft.com/office/drawing/2014/main" id="{13B85DB4-F73A-408A-B515-34B50AFEDF25}"/>
              </a:ext>
            </a:extLst>
          </p:cNvPr>
          <p:cNvSpPr>
            <a:spLocks noGrp="1"/>
          </p:cNvSpPr>
          <p:nvPr>
            <p:ph type="dt" sz="quarter" idx="1"/>
          </p:nvPr>
        </p:nvSpPr>
        <p:spPr>
          <a:xfrm>
            <a:off x="5437936" y="1"/>
            <a:ext cx="4161305" cy="367145"/>
          </a:xfrm>
          <a:prstGeom prst="rect">
            <a:avLst/>
          </a:prstGeom>
        </p:spPr>
        <p:txBody>
          <a:bodyPr vert="horz" lIns="86749" tIns="43375" rIns="86749" bIns="43375" rtlCol="0"/>
          <a:lstStyle>
            <a:lvl1pPr algn="r">
              <a:defRPr sz="1100"/>
            </a:lvl1pPr>
          </a:lstStyle>
          <a:p>
            <a:fld id="{A0321747-A912-4698-97C5-C526DDE7AE15}" type="datetimeFigureOut">
              <a:rPr lang="en-US" smtClean="0"/>
              <a:t>5/2/2024</a:t>
            </a:fld>
            <a:endParaRPr lang="en-US"/>
          </a:p>
        </p:txBody>
      </p:sp>
      <p:sp>
        <p:nvSpPr>
          <p:cNvPr id="4" name="Footer Placeholder 3">
            <a:extLst>
              <a:ext uri="{FF2B5EF4-FFF2-40B4-BE49-F238E27FC236}">
                <a16:creationId xmlns:a16="http://schemas.microsoft.com/office/drawing/2014/main" id="{227000BE-5C4D-4BD8-9A0E-78AB12595404}"/>
              </a:ext>
            </a:extLst>
          </p:cNvPr>
          <p:cNvSpPr>
            <a:spLocks noGrp="1"/>
          </p:cNvSpPr>
          <p:nvPr>
            <p:ph type="ftr" sz="quarter" idx="2"/>
          </p:nvPr>
        </p:nvSpPr>
        <p:spPr>
          <a:xfrm>
            <a:off x="0" y="6948055"/>
            <a:ext cx="4161305" cy="367145"/>
          </a:xfrm>
          <a:prstGeom prst="rect">
            <a:avLst/>
          </a:prstGeom>
        </p:spPr>
        <p:txBody>
          <a:bodyPr vert="horz" lIns="86749" tIns="43375" rIns="86749" bIns="43375" rtlCol="0" anchor="b"/>
          <a:lstStyle>
            <a:lvl1pPr algn="l">
              <a:defRPr sz="1100"/>
            </a:lvl1pPr>
          </a:lstStyle>
          <a:p>
            <a:endParaRPr lang="en-US"/>
          </a:p>
        </p:txBody>
      </p:sp>
      <p:sp>
        <p:nvSpPr>
          <p:cNvPr id="5" name="Slide Number Placeholder 4">
            <a:extLst>
              <a:ext uri="{FF2B5EF4-FFF2-40B4-BE49-F238E27FC236}">
                <a16:creationId xmlns:a16="http://schemas.microsoft.com/office/drawing/2014/main" id="{999B9A31-950B-479F-BBF1-7E97E3FF14A0}"/>
              </a:ext>
            </a:extLst>
          </p:cNvPr>
          <p:cNvSpPr>
            <a:spLocks noGrp="1"/>
          </p:cNvSpPr>
          <p:nvPr>
            <p:ph type="sldNum" sz="quarter" idx="3"/>
          </p:nvPr>
        </p:nvSpPr>
        <p:spPr>
          <a:xfrm>
            <a:off x="5437936" y="6948055"/>
            <a:ext cx="4161305" cy="367145"/>
          </a:xfrm>
          <a:prstGeom prst="rect">
            <a:avLst/>
          </a:prstGeom>
        </p:spPr>
        <p:txBody>
          <a:bodyPr vert="horz" lIns="86749" tIns="43375" rIns="86749" bIns="43375" rtlCol="0" anchor="b"/>
          <a:lstStyle>
            <a:lvl1pPr algn="r">
              <a:defRPr sz="1100"/>
            </a:lvl1pPr>
          </a:lstStyle>
          <a:p>
            <a:fld id="{C8FEBE4A-BA8D-4C44-9FEF-7F3C6272BE41}" type="slidenum">
              <a:rPr lang="en-US" smtClean="0"/>
              <a:t>‹#›</a:t>
            </a:fld>
            <a:endParaRPr lang="en-US"/>
          </a:p>
        </p:txBody>
      </p:sp>
    </p:spTree>
    <p:extLst>
      <p:ext uri="{BB962C8B-B14F-4D97-AF65-F5344CB8AC3E}">
        <p14:creationId xmlns:p14="http://schemas.microsoft.com/office/powerpoint/2010/main" val="2762306020"/>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4161305" cy="367145"/>
          </a:xfrm>
          <a:prstGeom prst="rect">
            <a:avLst/>
          </a:prstGeom>
        </p:spPr>
        <p:txBody>
          <a:bodyPr vert="horz" lIns="86749" tIns="43375" rIns="86749" bIns="43375" rtlCol="0"/>
          <a:lstStyle>
            <a:lvl1pPr algn="l">
              <a:defRPr sz="1100"/>
            </a:lvl1pPr>
          </a:lstStyle>
          <a:p>
            <a:endParaRPr lang="en-US"/>
          </a:p>
        </p:txBody>
      </p:sp>
      <p:sp>
        <p:nvSpPr>
          <p:cNvPr id="3" name="Date Placeholder 2"/>
          <p:cNvSpPr>
            <a:spLocks noGrp="1"/>
          </p:cNvSpPr>
          <p:nvPr>
            <p:ph type="dt" idx="1"/>
          </p:nvPr>
        </p:nvSpPr>
        <p:spPr>
          <a:xfrm>
            <a:off x="5437936" y="1"/>
            <a:ext cx="4161305" cy="367145"/>
          </a:xfrm>
          <a:prstGeom prst="rect">
            <a:avLst/>
          </a:prstGeom>
        </p:spPr>
        <p:txBody>
          <a:bodyPr vert="horz" lIns="86749" tIns="43375" rIns="86749" bIns="43375" rtlCol="0"/>
          <a:lstStyle>
            <a:lvl1pPr algn="r">
              <a:defRPr sz="1100"/>
            </a:lvl1pPr>
          </a:lstStyle>
          <a:p>
            <a:fld id="{EF1D8080-02ED-41C3-82B1-0D1DCF4D0ADB}" type="datetimeFigureOut">
              <a:rPr lang="en-US" smtClean="0"/>
              <a:t>5/2/2024</a:t>
            </a:fld>
            <a:endParaRPr lang="en-US"/>
          </a:p>
        </p:txBody>
      </p:sp>
      <p:sp>
        <p:nvSpPr>
          <p:cNvPr id="4" name="Slide Image Placeholder 3"/>
          <p:cNvSpPr>
            <a:spLocks noGrp="1" noRot="1" noChangeAspect="1"/>
          </p:cNvSpPr>
          <p:nvPr>
            <p:ph type="sldImg" idx="2"/>
          </p:nvPr>
        </p:nvSpPr>
        <p:spPr>
          <a:xfrm>
            <a:off x="2606675" y="914400"/>
            <a:ext cx="4387850" cy="2468563"/>
          </a:xfrm>
          <a:prstGeom prst="rect">
            <a:avLst/>
          </a:prstGeom>
          <a:noFill/>
          <a:ln w="12700">
            <a:solidFill>
              <a:prstClr val="black"/>
            </a:solidFill>
          </a:ln>
        </p:spPr>
        <p:txBody>
          <a:bodyPr vert="horz" lIns="86749" tIns="43375" rIns="86749" bIns="43375" rtlCol="0" anchor="ctr"/>
          <a:lstStyle/>
          <a:p>
            <a:endParaRPr lang="en-US"/>
          </a:p>
        </p:txBody>
      </p:sp>
      <p:sp>
        <p:nvSpPr>
          <p:cNvPr id="5" name="Notes Placeholder 4"/>
          <p:cNvSpPr>
            <a:spLocks noGrp="1"/>
          </p:cNvSpPr>
          <p:nvPr>
            <p:ph type="body" sz="quarter" idx="3"/>
          </p:nvPr>
        </p:nvSpPr>
        <p:spPr>
          <a:xfrm>
            <a:off x="960905" y="3520210"/>
            <a:ext cx="7679392" cy="2880590"/>
          </a:xfrm>
          <a:prstGeom prst="rect">
            <a:avLst/>
          </a:prstGeom>
        </p:spPr>
        <p:txBody>
          <a:bodyPr vert="horz" lIns="86749" tIns="43375" rIns="86749" bIns="43375"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948055"/>
            <a:ext cx="4161305" cy="367145"/>
          </a:xfrm>
          <a:prstGeom prst="rect">
            <a:avLst/>
          </a:prstGeom>
        </p:spPr>
        <p:txBody>
          <a:bodyPr vert="horz" lIns="86749" tIns="43375" rIns="86749" bIns="43375" rtlCol="0" anchor="b"/>
          <a:lstStyle>
            <a:lvl1pPr algn="l">
              <a:defRPr sz="1100"/>
            </a:lvl1pPr>
          </a:lstStyle>
          <a:p>
            <a:endParaRPr lang="en-US"/>
          </a:p>
        </p:txBody>
      </p:sp>
      <p:sp>
        <p:nvSpPr>
          <p:cNvPr id="7" name="Slide Number Placeholder 6"/>
          <p:cNvSpPr>
            <a:spLocks noGrp="1"/>
          </p:cNvSpPr>
          <p:nvPr>
            <p:ph type="sldNum" sz="quarter" idx="5"/>
          </p:nvPr>
        </p:nvSpPr>
        <p:spPr>
          <a:xfrm>
            <a:off x="5437936" y="6948055"/>
            <a:ext cx="4161305" cy="367145"/>
          </a:xfrm>
          <a:prstGeom prst="rect">
            <a:avLst/>
          </a:prstGeom>
        </p:spPr>
        <p:txBody>
          <a:bodyPr vert="horz" lIns="86749" tIns="43375" rIns="86749" bIns="43375" rtlCol="0" anchor="b"/>
          <a:lstStyle>
            <a:lvl1pPr algn="r">
              <a:defRPr sz="1100"/>
            </a:lvl1pPr>
          </a:lstStyle>
          <a:p>
            <a:fld id="{443EEFA1-3F8E-4804-9203-CC212845E6AE}" type="slidenum">
              <a:rPr lang="en-US" smtClean="0"/>
              <a:t>‹#›</a:t>
            </a:fld>
            <a:endParaRPr lang="en-US"/>
          </a:p>
        </p:txBody>
      </p:sp>
    </p:spTree>
    <p:extLst>
      <p:ext uri="{BB962C8B-B14F-4D97-AF65-F5344CB8AC3E}">
        <p14:creationId xmlns:p14="http://schemas.microsoft.com/office/powerpoint/2010/main" val="2237814883"/>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Welcome to Stetson University and thank you for taking the time to review your benefit options. As a new employee, you are eligible for benefits the first of the month after your hire date. For example, if your hire date is October 10</a:t>
            </a:r>
            <a:r>
              <a:rPr lang="en-US" baseline="30000" dirty="0"/>
              <a:t>th</a:t>
            </a:r>
            <a:r>
              <a:rPr lang="en-US" dirty="0"/>
              <a:t>, your benefits will begin on November 1</a:t>
            </a:r>
            <a:r>
              <a:rPr lang="en-US" baseline="30000" dirty="0"/>
              <a:t>st</a:t>
            </a:r>
            <a:r>
              <a:rPr lang="en-US" dirty="0"/>
              <a:t>. </a:t>
            </a:r>
          </a:p>
          <a:p>
            <a:endParaRPr lang="en-US" dirty="0"/>
          </a:p>
        </p:txBody>
      </p:sp>
    </p:spTree>
    <p:extLst>
      <p:ext uri="{BB962C8B-B14F-4D97-AF65-F5344CB8AC3E}">
        <p14:creationId xmlns:p14="http://schemas.microsoft.com/office/powerpoint/2010/main" val="19125938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Stetson offers Flexible Spending Account or FSA. The FSA is administered by Health Equity and is a way for you to set aside pre-tax dollars to use towards eligible medical and dependent care expenses. You choose the contribution you would like to deduct from you paycheck and the funds are deposited into you FSA account and you will receive a debit card. Please know that with the Flexible Spending Account, balances over $640 will be forfeited at the end of the year. </a:t>
            </a:r>
          </a:p>
        </p:txBody>
      </p:sp>
    </p:spTree>
    <p:extLst>
      <p:ext uri="{BB962C8B-B14F-4D97-AF65-F5344CB8AC3E}">
        <p14:creationId xmlns:p14="http://schemas.microsoft.com/office/powerpoint/2010/main" val="19137335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Life insurance, short term and long term disability are employer paid benefits. You are provided with basic life insurance and </a:t>
            </a:r>
            <a:r>
              <a:rPr lang="en-US" dirty="0" err="1"/>
              <a:t>ad&amp;d</a:t>
            </a:r>
            <a:r>
              <a:rPr lang="en-US" dirty="0"/>
              <a:t> benefits equivalent to 1 times your annual salary. You have the option to purchase additional life insurance for yourself and dependents. </a:t>
            </a:r>
          </a:p>
        </p:txBody>
      </p:sp>
    </p:spTree>
    <p:extLst>
      <p:ext uri="{BB962C8B-B14F-4D97-AF65-F5344CB8AC3E}">
        <p14:creationId xmlns:p14="http://schemas.microsoft.com/office/powerpoint/2010/main" val="35641899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are committed to helping employees reach their retirement goals. The retirement plan is a 403b plan through TIAA. After 1 year of employment, the university will contribute 5% of your gross base salary and after 2 years of employment, the university will contribute 10% of your gross base salary. You are eligible to participate and contribute either pre-tax or after-tax beginning the 1</a:t>
            </a:r>
            <a:r>
              <a:rPr lang="en-US" baseline="30000" dirty="0"/>
              <a:t>st</a:t>
            </a:r>
            <a:r>
              <a:rPr lang="en-US" dirty="0"/>
              <a:t> of the month following your date of hire. </a:t>
            </a:r>
          </a:p>
        </p:txBody>
      </p:sp>
    </p:spTree>
    <p:extLst>
      <p:ext uri="{BB962C8B-B14F-4D97-AF65-F5344CB8AC3E}">
        <p14:creationId xmlns:p14="http://schemas.microsoft.com/office/powerpoint/2010/main" val="41182025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EAP or employee assistance program is through New Directions. This is a free and confidential resource that is available to you and anyone in your household. The EAP includes services such as up to 4 counseling sessions per issue, legal and financial resources, work/life balance, life coaching, and many other resources. Please feel free to contact them 24 hours a day, 365 days a year.</a:t>
            </a:r>
          </a:p>
        </p:txBody>
      </p:sp>
    </p:spTree>
    <p:extLst>
      <p:ext uri="{BB962C8B-B14F-4D97-AF65-F5344CB8AC3E}">
        <p14:creationId xmlns:p14="http://schemas.microsoft.com/office/powerpoint/2010/main" val="626180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Stetson University offers tuition waiver for employees, their spouse and dependent children upon completion of the 90-day probationary period. In addition, Stetson participate in the Tuition Exchange which is a reciprocal scholarship opportunity for dependents. Please visit the tuition exchange page in the Benefits page in </a:t>
            </a:r>
            <a:r>
              <a:rPr lang="en-US" dirty="0" err="1"/>
              <a:t>MyStetson</a:t>
            </a:r>
            <a:r>
              <a:rPr lang="en-US" dirty="0"/>
              <a:t>.</a:t>
            </a:r>
          </a:p>
        </p:txBody>
      </p:sp>
    </p:spTree>
    <p:extLst>
      <p:ext uri="{BB962C8B-B14F-4D97-AF65-F5344CB8AC3E}">
        <p14:creationId xmlns:p14="http://schemas.microsoft.com/office/powerpoint/2010/main" val="40366103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Other benefits offered include AFLAC which is supplemental insurance. The plans offered are the Accident, Hospital Indemnity, Critical Illness and Cancer plans. In addition, we offer legal resources through </a:t>
            </a:r>
            <a:r>
              <a:rPr lang="en-US" dirty="0" err="1"/>
              <a:t>MetLaw</a:t>
            </a:r>
            <a:r>
              <a:rPr lang="en-US" dirty="0"/>
              <a:t> and Pet Insurance through Wishbone.</a:t>
            </a:r>
          </a:p>
        </p:txBody>
      </p:sp>
    </p:spTree>
    <p:extLst>
      <p:ext uri="{BB962C8B-B14F-4D97-AF65-F5344CB8AC3E}">
        <p14:creationId xmlns:p14="http://schemas.microsoft.com/office/powerpoint/2010/main" val="16411928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 you again for reviewing the benefits information. The QR code will take you to the benefits webpage where you can find additional information regarding benefits. Hope you have a great day!</a:t>
            </a:r>
          </a:p>
        </p:txBody>
      </p:sp>
    </p:spTree>
    <p:extLst>
      <p:ext uri="{BB962C8B-B14F-4D97-AF65-F5344CB8AC3E}">
        <p14:creationId xmlns:p14="http://schemas.microsoft.com/office/powerpoint/2010/main" val="21267751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many resources available to you regarding your benefits. The Employee Benefits Guide and Benefits Portal can be found in </a:t>
            </a:r>
            <a:r>
              <a:rPr lang="en-US" dirty="0" err="1"/>
              <a:t>MyStetson</a:t>
            </a:r>
            <a:r>
              <a:rPr lang="en-US" dirty="0"/>
              <a:t>. Please contact People Operations at 727.562.7945 or email us at humres@stetson.edu should you have any questions.</a:t>
            </a:r>
          </a:p>
        </p:txBody>
      </p:sp>
    </p:spTree>
    <p:extLst>
      <p:ext uri="{BB962C8B-B14F-4D97-AF65-F5344CB8AC3E}">
        <p14:creationId xmlns:p14="http://schemas.microsoft.com/office/powerpoint/2010/main" val="53903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will be able to enroll in benefits through the Benefits Portal which can be found in </a:t>
            </a:r>
            <a:r>
              <a:rPr lang="en-US" dirty="0" err="1"/>
              <a:t>MyStetson</a:t>
            </a:r>
            <a:r>
              <a:rPr lang="en-US" dirty="0"/>
              <a:t>. Stetson offers the following benefits: Health Insurance, Dental Insurance, Vision coverage, Flexible and Dependent Care Spending Accounts, Life Insurance, AFLAC and MetLife</a:t>
            </a:r>
          </a:p>
        </p:txBody>
      </p:sp>
    </p:spTree>
    <p:extLst>
      <p:ext uri="{BB962C8B-B14F-4D97-AF65-F5344CB8AC3E}">
        <p14:creationId xmlns:p14="http://schemas.microsoft.com/office/powerpoint/2010/main" val="7517905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Who is eligible? All full-time faculty and staff are eligible including dependents such as your spouse or domestic partner and dependent children. Dependent children are defied as your children, stepchildren, children of your domestic partner, or children in your guardianship up to age 26. Documentation will be required to verify dependents.</a:t>
            </a:r>
          </a:p>
        </p:txBody>
      </p:sp>
    </p:spTree>
    <p:extLst>
      <p:ext uri="{BB962C8B-B14F-4D97-AF65-F5344CB8AC3E}">
        <p14:creationId xmlns:p14="http://schemas.microsoft.com/office/powerpoint/2010/main" val="17720042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few important dates to remember – Benefits begin the 1</a:t>
            </a:r>
            <a:r>
              <a:rPr lang="en-US" baseline="30000" dirty="0"/>
              <a:t>st</a:t>
            </a:r>
            <a:r>
              <a:rPr lang="en-US" dirty="0"/>
              <a:t> of the month following your hire date and you have 30 days from the date of hire to enroll in benefits online. Once enrolled, you can not make changes unless you have a qualifying event such as marriage, birth or adoption of a child, death of covered dependent, divorce or legal separation, and loss or gain of health insurance coverage elsewhere. If you experience a qualifying event, you have 30 days to inform People Operations of the change. </a:t>
            </a:r>
          </a:p>
        </p:txBody>
      </p:sp>
    </p:spTree>
    <p:extLst>
      <p:ext uri="{BB962C8B-B14F-4D97-AF65-F5344CB8AC3E}">
        <p14:creationId xmlns:p14="http://schemas.microsoft.com/office/powerpoint/2010/main" val="7375861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must enroll during new hire eligibility if you want coverage otherwise you will have to wait until open enrollment or qualifying event. Let’s review the plans in more detail. Information on rates can be found in the Benefits Guide and Benefits Portal.</a:t>
            </a:r>
          </a:p>
        </p:txBody>
      </p:sp>
    </p:spTree>
    <p:extLst>
      <p:ext uri="{BB962C8B-B14F-4D97-AF65-F5344CB8AC3E}">
        <p14:creationId xmlns:p14="http://schemas.microsoft.com/office/powerpoint/2010/main" val="18415929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2 health plans offered through </a:t>
            </a:r>
            <a:r>
              <a:rPr lang="en-US" dirty="0" err="1"/>
              <a:t>FloridaBlue</a:t>
            </a:r>
            <a:r>
              <a:rPr lang="en-US" dirty="0"/>
              <a:t>. One is the HMO plan and the other is the PPO plan. The HMO plan is a copay based plan with a lower deductible. However, the network is a Florida based network. The PPO plan is a deductible/coinsurance based plan and has a larger national network that also includes out of network coverage. Pharmacy benefits is through </a:t>
            </a:r>
            <a:r>
              <a:rPr lang="en-US" dirty="0" err="1"/>
              <a:t>RxBenefits</a:t>
            </a:r>
            <a:r>
              <a:rPr lang="en-US" dirty="0"/>
              <a:t>. </a:t>
            </a:r>
          </a:p>
        </p:txBody>
      </p:sp>
    </p:spTree>
    <p:extLst>
      <p:ext uri="{BB962C8B-B14F-4D97-AF65-F5344CB8AC3E}">
        <p14:creationId xmlns:p14="http://schemas.microsoft.com/office/powerpoint/2010/main" val="42663920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Dental coverage is offered through Delta Dental. There are 3 plan options. The DHMO plan and PPO Standard and PPO Enhance plans. The DHMO plan is a copay driven plan with a limited network and the PPO plans are coinsurance coverage plans with an annual maximum and larger network.</a:t>
            </a:r>
          </a:p>
        </p:txBody>
      </p:sp>
    </p:spTree>
    <p:extLst>
      <p:ext uri="{BB962C8B-B14F-4D97-AF65-F5344CB8AC3E}">
        <p14:creationId xmlns:p14="http://schemas.microsoft.com/office/powerpoint/2010/main" val="33579676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Vision coverage is through VSP or Vision Service Plan.  The plan provides a copay for eye exams and lenses and an allowance towards frames or contact lenses. </a:t>
            </a:r>
          </a:p>
        </p:txBody>
      </p:sp>
    </p:spTree>
    <p:extLst>
      <p:ext uri="{BB962C8B-B14F-4D97-AF65-F5344CB8AC3E}">
        <p14:creationId xmlns:p14="http://schemas.microsoft.com/office/powerpoint/2010/main" val="34691282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1036320" y="2409444"/>
            <a:ext cx="11744960" cy="553998"/>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2072640" y="4352546"/>
            <a:ext cx="967232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5/2/2024</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D6175E-AF86-4FE3-B845-CB47E04FA6C4}"/>
              </a:ext>
            </a:extLst>
          </p:cNvPr>
          <p:cNvSpPr>
            <a:spLocks noGrp="1"/>
          </p:cNvSpPr>
          <p:nvPr>
            <p:ph type="title"/>
          </p:nvPr>
        </p:nvSpPr>
        <p:spPr/>
        <p:txBody>
          <a:bodyPr/>
          <a:lstStyle/>
          <a:p>
            <a:r>
              <a:rPr lang="en-US"/>
              <a:t>Click to edit Master title style</a:t>
            </a:r>
          </a:p>
        </p:txBody>
      </p:sp>
      <p:sp>
        <p:nvSpPr>
          <p:cNvPr id="8" name="Slide Number Placeholder 7">
            <a:extLst>
              <a:ext uri="{FF2B5EF4-FFF2-40B4-BE49-F238E27FC236}">
                <a16:creationId xmlns:a16="http://schemas.microsoft.com/office/drawing/2014/main" id="{82C1673D-B128-4854-B708-56F0F003EC7E}"/>
              </a:ext>
            </a:extLst>
          </p:cNvPr>
          <p:cNvSpPr>
            <a:spLocks noGrp="1"/>
          </p:cNvSpPr>
          <p:nvPr>
            <p:ph type="sldNum" sz="quarter" idx="12"/>
          </p:nvPr>
        </p:nvSpPr>
        <p:spPr/>
        <p:txBody>
          <a:bodyPr/>
          <a:lstStyle/>
          <a:p>
            <a:r>
              <a:rPr lang="en-US"/>
              <a:t>BROWN &amp; BROWN  |  </a:t>
            </a:r>
            <a:fld id="{0BDBB283-31B7-430F-95E5-02359FF226F2}" type="slidenum">
              <a:rPr lang="en-US" smtClean="0"/>
              <a:pPr/>
              <a:t>‹#›</a:t>
            </a:fld>
            <a:endParaRPr lang="en-US"/>
          </a:p>
        </p:txBody>
      </p:sp>
      <p:sp>
        <p:nvSpPr>
          <p:cNvPr id="4" name="Text Placeholder 4">
            <a:extLst>
              <a:ext uri="{FF2B5EF4-FFF2-40B4-BE49-F238E27FC236}">
                <a16:creationId xmlns:a16="http://schemas.microsoft.com/office/drawing/2014/main" id="{5D2AF13E-0B16-4EBD-B4B6-1601AB317D27}"/>
              </a:ext>
            </a:extLst>
          </p:cNvPr>
          <p:cNvSpPr>
            <a:spLocks noGrp="1"/>
          </p:cNvSpPr>
          <p:nvPr>
            <p:ph type="body" sz="quarter" idx="13" hasCustomPrompt="1"/>
          </p:nvPr>
        </p:nvSpPr>
        <p:spPr>
          <a:xfrm>
            <a:off x="690880" y="298843"/>
            <a:ext cx="4126089" cy="227989"/>
          </a:xfrm>
        </p:spPr>
        <p:txBody>
          <a:bodyPr rIns="0">
            <a:spAutoFit/>
          </a:bodyPr>
          <a:lstStyle>
            <a:lvl1pPr>
              <a:defRPr sz="1360" cap="all" baseline="0">
                <a:solidFill>
                  <a:schemeClr val="tx1"/>
                </a:solidFill>
              </a:defRPr>
            </a:lvl1pPr>
          </a:lstStyle>
          <a:p>
            <a:pPr lvl="0"/>
            <a:r>
              <a:rPr lang="en-US"/>
              <a:t>Title Line 1</a:t>
            </a:r>
          </a:p>
        </p:txBody>
      </p:sp>
    </p:spTree>
    <p:extLst>
      <p:ext uri="{BB962C8B-B14F-4D97-AF65-F5344CB8AC3E}">
        <p14:creationId xmlns:p14="http://schemas.microsoft.com/office/powerpoint/2010/main" val="3126202484"/>
      </p:ext>
    </p:extLst>
  </p:cSld>
  <p:clrMapOvr>
    <a:masterClrMapping/>
  </p:clrMapOvr>
  <p:transition spd="slow">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9D63ED29-EF5A-4A07-9E23-83C97819B092}"/>
              </a:ext>
            </a:extLst>
          </p:cNvPr>
          <p:cNvSpPr>
            <a:spLocks noGrp="1"/>
          </p:cNvSpPr>
          <p:nvPr>
            <p:ph type="sldNum" sz="quarter" idx="12"/>
          </p:nvPr>
        </p:nvSpPr>
        <p:spPr/>
        <p:txBody>
          <a:bodyPr/>
          <a:lstStyle/>
          <a:p>
            <a:r>
              <a:rPr lang="en-US"/>
              <a:t>BROWN &amp; BROWN  |  </a:t>
            </a:r>
            <a:fld id="{0BDBB283-31B7-430F-95E5-02359FF226F2}" type="slidenum">
              <a:rPr lang="en-US" smtClean="0"/>
              <a:pPr/>
              <a:t>‹#›</a:t>
            </a:fld>
            <a:endParaRPr lang="en-US"/>
          </a:p>
        </p:txBody>
      </p:sp>
    </p:spTree>
    <p:extLst>
      <p:ext uri="{BB962C8B-B14F-4D97-AF65-F5344CB8AC3E}">
        <p14:creationId xmlns:p14="http://schemas.microsoft.com/office/powerpoint/2010/main" val="2584538094"/>
      </p:ext>
    </p:extLst>
  </p:cSld>
  <p:clrMapOvr>
    <a:masterClrMapping/>
  </p:clrMapOvr>
  <p:transition spd="slow">
    <p:wip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2A2531-9E0E-4258-AB87-DAC008A08039}"/>
              </a:ext>
            </a:extLst>
          </p:cNvPr>
          <p:cNvSpPr>
            <a:spLocks noGrp="1"/>
          </p:cNvSpPr>
          <p:nvPr>
            <p:ph type="title"/>
          </p:nvPr>
        </p:nvSpPr>
        <p:spPr>
          <a:xfrm>
            <a:off x="7766189" y="526832"/>
            <a:ext cx="5622996" cy="465085"/>
          </a:xfrm>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3567E489-2575-4CF5-BC26-AFA0FAB2863E}"/>
              </a:ext>
            </a:extLst>
          </p:cNvPr>
          <p:cNvSpPr>
            <a:spLocks noGrp="1"/>
          </p:cNvSpPr>
          <p:nvPr>
            <p:ph type="sldNum" sz="quarter" idx="10"/>
          </p:nvPr>
        </p:nvSpPr>
        <p:spPr/>
        <p:txBody>
          <a:bodyPr/>
          <a:lstStyle/>
          <a:p>
            <a:r>
              <a:rPr lang="en-US"/>
              <a:t>BROWN &amp; BROWN  |  </a:t>
            </a:r>
            <a:fld id="{0BDBB283-31B7-430F-95E5-02359FF226F2}" type="slidenum">
              <a:rPr lang="en-US" smtClean="0"/>
              <a:pPr/>
              <a:t>‹#›</a:t>
            </a:fld>
            <a:endParaRPr lang="en-US"/>
          </a:p>
        </p:txBody>
      </p:sp>
      <p:pic>
        <p:nvPicPr>
          <p:cNvPr id="8" name="Picture 7">
            <a:extLst>
              <a:ext uri="{FF2B5EF4-FFF2-40B4-BE49-F238E27FC236}">
                <a16:creationId xmlns:a16="http://schemas.microsoft.com/office/drawing/2014/main" id="{3F9A3BC8-EB3A-4E60-A93E-DAB820358A1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9800000">
            <a:off x="1737976" y="3133952"/>
            <a:ext cx="3162970" cy="6156972"/>
          </a:xfrm>
          <a:prstGeom prst="rect">
            <a:avLst/>
          </a:prstGeom>
          <a:effectLst/>
        </p:spPr>
      </p:pic>
      <p:sp>
        <p:nvSpPr>
          <p:cNvPr id="9" name="Picture Placeholder 26">
            <a:extLst>
              <a:ext uri="{FF2B5EF4-FFF2-40B4-BE49-F238E27FC236}">
                <a16:creationId xmlns:a16="http://schemas.microsoft.com/office/drawing/2014/main" id="{147B64D7-44C7-4A49-839C-4FE64C5957B7}"/>
              </a:ext>
            </a:extLst>
          </p:cNvPr>
          <p:cNvSpPr>
            <a:spLocks noGrp="1"/>
          </p:cNvSpPr>
          <p:nvPr>
            <p:ph type="pic" sz="quarter" idx="14" hasCustomPrompt="1"/>
          </p:nvPr>
        </p:nvSpPr>
        <p:spPr>
          <a:xfrm rot="19800000">
            <a:off x="2041399" y="3410548"/>
            <a:ext cx="2570211" cy="5569368"/>
          </a:xfrm>
          <a:custGeom>
            <a:avLst/>
            <a:gdLst>
              <a:gd name="connsiteX0" fmla="*/ 175875 w 1878807"/>
              <a:gd name="connsiteY0" fmla="*/ 0 h 4098133"/>
              <a:gd name="connsiteX1" fmla="*/ 416720 w 1878807"/>
              <a:gd name="connsiteY1" fmla="*/ 0 h 4098133"/>
              <a:gd name="connsiteX2" fmla="*/ 416720 w 1878807"/>
              <a:gd name="connsiteY2" fmla="*/ 70297 h 4098133"/>
              <a:gd name="connsiteX3" fmla="*/ 496728 w 1878807"/>
              <a:gd name="connsiteY3" fmla="*/ 150632 h 4098133"/>
              <a:gd name="connsiteX4" fmla="*/ 1379699 w 1878807"/>
              <a:gd name="connsiteY4" fmla="*/ 150632 h 4098133"/>
              <a:gd name="connsiteX5" fmla="*/ 1459707 w 1878807"/>
              <a:gd name="connsiteY5" fmla="*/ 70297 h 4098133"/>
              <a:gd name="connsiteX6" fmla="*/ 1459707 w 1878807"/>
              <a:gd name="connsiteY6" fmla="*/ 0 h 4098133"/>
              <a:gd name="connsiteX7" fmla="*/ 1702932 w 1878807"/>
              <a:gd name="connsiteY7" fmla="*/ 0 h 4098133"/>
              <a:gd name="connsiteX8" fmla="*/ 1878807 w 1878807"/>
              <a:gd name="connsiteY8" fmla="*/ 176593 h 4098133"/>
              <a:gd name="connsiteX9" fmla="*/ 1878807 w 1878807"/>
              <a:gd name="connsiteY9" fmla="*/ 3921540 h 4098133"/>
              <a:gd name="connsiteX10" fmla="*/ 1702932 w 1878807"/>
              <a:gd name="connsiteY10" fmla="*/ 4098133 h 4098133"/>
              <a:gd name="connsiteX11" fmla="*/ 175875 w 1878807"/>
              <a:gd name="connsiteY11" fmla="*/ 4098133 h 4098133"/>
              <a:gd name="connsiteX12" fmla="*/ 0 w 1878807"/>
              <a:gd name="connsiteY12" fmla="*/ 3921540 h 4098133"/>
              <a:gd name="connsiteX13" fmla="*/ 0 w 1878807"/>
              <a:gd name="connsiteY13" fmla="*/ 176593 h 4098133"/>
              <a:gd name="connsiteX14" fmla="*/ 175875 w 1878807"/>
              <a:gd name="connsiteY14" fmla="*/ 0 h 4098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878807" h="4098133">
                <a:moveTo>
                  <a:pt x="175875" y="0"/>
                </a:moveTo>
                <a:lnTo>
                  <a:pt x="416720" y="0"/>
                </a:lnTo>
                <a:lnTo>
                  <a:pt x="416720" y="70297"/>
                </a:lnTo>
                <a:cubicBezTo>
                  <a:pt x="416720" y="114664"/>
                  <a:pt x="452541" y="150632"/>
                  <a:pt x="496728" y="150632"/>
                </a:cubicBezTo>
                <a:lnTo>
                  <a:pt x="1379699" y="150632"/>
                </a:lnTo>
                <a:cubicBezTo>
                  <a:pt x="1423886" y="150632"/>
                  <a:pt x="1459707" y="114664"/>
                  <a:pt x="1459707" y="70297"/>
                </a:cubicBezTo>
                <a:lnTo>
                  <a:pt x="1459707" y="0"/>
                </a:lnTo>
                <a:lnTo>
                  <a:pt x="1702932" y="0"/>
                </a:lnTo>
                <a:cubicBezTo>
                  <a:pt x="1800065" y="0"/>
                  <a:pt x="1878807" y="79064"/>
                  <a:pt x="1878807" y="176593"/>
                </a:cubicBezTo>
                <a:lnTo>
                  <a:pt x="1878807" y="3921540"/>
                </a:lnTo>
                <a:cubicBezTo>
                  <a:pt x="1878807" y="4019070"/>
                  <a:pt x="1800065" y="4098133"/>
                  <a:pt x="1702932" y="4098133"/>
                </a:cubicBezTo>
                <a:lnTo>
                  <a:pt x="175875" y="4098133"/>
                </a:lnTo>
                <a:cubicBezTo>
                  <a:pt x="78742" y="4098133"/>
                  <a:pt x="0" y="4019070"/>
                  <a:pt x="0" y="3921540"/>
                </a:cubicBezTo>
                <a:lnTo>
                  <a:pt x="0" y="176593"/>
                </a:lnTo>
                <a:cubicBezTo>
                  <a:pt x="0" y="79064"/>
                  <a:pt x="78742" y="0"/>
                  <a:pt x="175875" y="0"/>
                </a:cubicBezTo>
                <a:close/>
              </a:path>
            </a:pathLst>
          </a:custGeom>
          <a:solidFill>
            <a:schemeClr val="bg1">
              <a:lumMod val="85000"/>
            </a:schemeClr>
          </a:solidFill>
        </p:spPr>
        <p:txBody>
          <a:bodyPr wrap="square" anchor="t">
            <a:noAutofit/>
          </a:bodyPr>
          <a:lstStyle>
            <a:lvl1pPr marL="0" indent="0">
              <a:buNone/>
              <a:defRPr sz="1813">
                <a:solidFill>
                  <a:schemeClr val="bg1"/>
                </a:solidFill>
              </a:defRPr>
            </a:lvl1pPr>
          </a:lstStyle>
          <a:p>
            <a:r>
              <a:rPr lang="en-US"/>
              <a:t>Image Placeholder</a:t>
            </a:r>
          </a:p>
        </p:txBody>
      </p:sp>
      <p:pic>
        <p:nvPicPr>
          <p:cNvPr id="10" name="Picture 9">
            <a:extLst>
              <a:ext uri="{FF2B5EF4-FFF2-40B4-BE49-F238E27FC236}">
                <a16:creationId xmlns:a16="http://schemas.microsoft.com/office/drawing/2014/main" id="{0C646EBF-674A-49B6-B2D1-60DF0FBA830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9800000">
            <a:off x="2862223" y="-1506220"/>
            <a:ext cx="3162970" cy="6156972"/>
          </a:xfrm>
          <a:prstGeom prst="rect">
            <a:avLst/>
          </a:prstGeom>
          <a:effectLst/>
        </p:spPr>
      </p:pic>
      <p:sp>
        <p:nvSpPr>
          <p:cNvPr id="11" name="Picture Placeholder 26">
            <a:extLst>
              <a:ext uri="{FF2B5EF4-FFF2-40B4-BE49-F238E27FC236}">
                <a16:creationId xmlns:a16="http://schemas.microsoft.com/office/drawing/2014/main" id="{3D44DB29-7929-462A-8222-C403E6443925}"/>
              </a:ext>
            </a:extLst>
          </p:cNvPr>
          <p:cNvSpPr>
            <a:spLocks noGrp="1"/>
          </p:cNvSpPr>
          <p:nvPr>
            <p:ph type="pic" sz="quarter" idx="15" hasCustomPrompt="1"/>
          </p:nvPr>
        </p:nvSpPr>
        <p:spPr>
          <a:xfrm rot="19800000">
            <a:off x="3173292" y="-1217119"/>
            <a:ext cx="2570210" cy="5587894"/>
          </a:xfrm>
          <a:custGeom>
            <a:avLst/>
            <a:gdLst>
              <a:gd name="connsiteX0" fmla="*/ 175875 w 1878807"/>
              <a:gd name="connsiteY0" fmla="*/ 0 h 4098133"/>
              <a:gd name="connsiteX1" fmla="*/ 416720 w 1878807"/>
              <a:gd name="connsiteY1" fmla="*/ 0 h 4098133"/>
              <a:gd name="connsiteX2" fmla="*/ 416720 w 1878807"/>
              <a:gd name="connsiteY2" fmla="*/ 70297 h 4098133"/>
              <a:gd name="connsiteX3" fmla="*/ 496728 w 1878807"/>
              <a:gd name="connsiteY3" fmla="*/ 150632 h 4098133"/>
              <a:gd name="connsiteX4" fmla="*/ 1379699 w 1878807"/>
              <a:gd name="connsiteY4" fmla="*/ 150632 h 4098133"/>
              <a:gd name="connsiteX5" fmla="*/ 1459707 w 1878807"/>
              <a:gd name="connsiteY5" fmla="*/ 70297 h 4098133"/>
              <a:gd name="connsiteX6" fmla="*/ 1459707 w 1878807"/>
              <a:gd name="connsiteY6" fmla="*/ 0 h 4098133"/>
              <a:gd name="connsiteX7" fmla="*/ 1702932 w 1878807"/>
              <a:gd name="connsiteY7" fmla="*/ 0 h 4098133"/>
              <a:gd name="connsiteX8" fmla="*/ 1878807 w 1878807"/>
              <a:gd name="connsiteY8" fmla="*/ 176593 h 4098133"/>
              <a:gd name="connsiteX9" fmla="*/ 1878807 w 1878807"/>
              <a:gd name="connsiteY9" fmla="*/ 3921540 h 4098133"/>
              <a:gd name="connsiteX10" fmla="*/ 1702932 w 1878807"/>
              <a:gd name="connsiteY10" fmla="*/ 4098133 h 4098133"/>
              <a:gd name="connsiteX11" fmla="*/ 175875 w 1878807"/>
              <a:gd name="connsiteY11" fmla="*/ 4098133 h 4098133"/>
              <a:gd name="connsiteX12" fmla="*/ 0 w 1878807"/>
              <a:gd name="connsiteY12" fmla="*/ 3921540 h 4098133"/>
              <a:gd name="connsiteX13" fmla="*/ 0 w 1878807"/>
              <a:gd name="connsiteY13" fmla="*/ 176593 h 4098133"/>
              <a:gd name="connsiteX14" fmla="*/ 175875 w 1878807"/>
              <a:gd name="connsiteY14" fmla="*/ 0 h 4098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878807" h="4098133">
                <a:moveTo>
                  <a:pt x="175875" y="0"/>
                </a:moveTo>
                <a:lnTo>
                  <a:pt x="416720" y="0"/>
                </a:lnTo>
                <a:lnTo>
                  <a:pt x="416720" y="70297"/>
                </a:lnTo>
                <a:cubicBezTo>
                  <a:pt x="416720" y="114664"/>
                  <a:pt x="452541" y="150632"/>
                  <a:pt x="496728" y="150632"/>
                </a:cubicBezTo>
                <a:lnTo>
                  <a:pt x="1379699" y="150632"/>
                </a:lnTo>
                <a:cubicBezTo>
                  <a:pt x="1423886" y="150632"/>
                  <a:pt x="1459707" y="114664"/>
                  <a:pt x="1459707" y="70297"/>
                </a:cubicBezTo>
                <a:lnTo>
                  <a:pt x="1459707" y="0"/>
                </a:lnTo>
                <a:lnTo>
                  <a:pt x="1702932" y="0"/>
                </a:lnTo>
                <a:cubicBezTo>
                  <a:pt x="1800065" y="0"/>
                  <a:pt x="1878807" y="79064"/>
                  <a:pt x="1878807" y="176593"/>
                </a:cubicBezTo>
                <a:lnTo>
                  <a:pt x="1878807" y="3921540"/>
                </a:lnTo>
                <a:cubicBezTo>
                  <a:pt x="1878807" y="4019070"/>
                  <a:pt x="1800065" y="4098133"/>
                  <a:pt x="1702932" y="4098133"/>
                </a:cubicBezTo>
                <a:lnTo>
                  <a:pt x="175875" y="4098133"/>
                </a:lnTo>
                <a:cubicBezTo>
                  <a:pt x="78742" y="4098133"/>
                  <a:pt x="0" y="4019070"/>
                  <a:pt x="0" y="3921540"/>
                </a:cubicBezTo>
                <a:lnTo>
                  <a:pt x="0" y="176593"/>
                </a:lnTo>
                <a:cubicBezTo>
                  <a:pt x="0" y="79064"/>
                  <a:pt x="78742" y="0"/>
                  <a:pt x="175875" y="0"/>
                </a:cubicBezTo>
                <a:close/>
              </a:path>
            </a:pathLst>
          </a:custGeom>
          <a:solidFill>
            <a:schemeClr val="bg1">
              <a:lumMod val="85000"/>
            </a:schemeClr>
          </a:solidFill>
        </p:spPr>
        <p:txBody>
          <a:bodyPr wrap="square" anchor="t">
            <a:noAutofit/>
          </a:bodyPr>
          <a:lstStyle>
            <a:lvl1pPr marL="0" indent="0">
              <a:buNone/>
              <a:defRPr sz="1813">
                <a:solidFill>
                  <a:schemeClr val="bg1"/>
                </a:solidFill>
              </a:defRPr>
            </a:lvl1pPr>
          </a:lstStyle>
          <a:p>
            <a:r>
              <a:rPr lang="en-US"/>
              <a:t>Image Placeholder</a:t>
            </a:r>
          </a:p>
        </p:txBody>
      </p:sp>
      <p:pic>
        <p:nvPicPr>
          <p:cNvPr id="12" name="Picture 11">
            <a:extLst>
              <a:ext uri="{FF2B5EF4-FFF2-40B4-BE49-F238E27FC236}">
                <a16:creationId xmlns:a16="http://schemas.microsoft.com/office/drawing/2014/main" id="{EC9B69A1-BD40-461A-AE3A-5A8D51921DF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9800000">
            <a:off x="-1429387" y="-2338802"/>
            <a:ext cx="3162970" cy="6156972"/>
          </a:xfrm>
          <a:prstGeom prst="rect">
            <a:avLst/>
          </a:prstGeom>
          <a:effectLst/>
        </p:spPr>
      </p:pic>
      <p:sp>
        <p:nvSpPr>
          <p:cNvPr id="13" name="Picture Placeholder 26">
            <a:extLst>
              <a:ext uri="{FF2B5EF4-FFF2-40B4-BE49-F238E27FC236}">
                <a16:creationId xmlns:a16="http://schemas.microsoft.com/office/drawing/2014/main" id="{1C72C9D0-DE66-46C7-BD79-9A6983FE26F8}"/>
              </a:ext>
            </a:extLst>
          </p:cNvPr>
          <p:cNvSpPr>
            <a:spLocks noGrp="1"/>
          </p:cNvSpPr>
          <p:nvPr>
            <p:ph type="pic" sz="quarter" idx="16" hasCustomPrompt="1"/>
          </p:nvPr>
        </p:nvSpPr>
        <p:spPr>
          <a:xfrm rot="19800000">
            <a:off x="-1107371" y="-2038388"/>
            <a:ext cx="2570210" cy="5586333"/>
          </a:xfrm>
          <a:custGeom>
            <a:avLst/>
            <a:gdLst>
              <a:gd name="connsiteX0" fmla="*/ 175875 w 1878807"/>
              <a:gd name="connsiteY0" fmla="*/ 0 h 4098133"/>
              <a:gd name="connsiteX1" fmla="*/ 416720 w 1878807"/>
              <a:gd name="connsiteY1" fmla="*/ 0 h 4098133"/>
              <a:gd name="connsiteX2" fmla="*/ 416720 w 1878807"/>
              <a:gd name="connsiteY2" fmla="*/ 70297 h 4098133"/>
              <a:gd name="connsiteX3" fmla="*/ 496728 w 1878807"/>
              <a:gd name="connsiteY3" fmla="*/ 150632 h 4098133"/>
              <a:gd name="connsiteX4" fmla="*/ 1379699 w 1878807"/>
              <a:gd name="connsiteY4" fmla="*/ 150632 h 4098133"/>
              <a:gd name="connsiteX5" fmla="*/ 1459707 w 1878807"/>
              <a:gd name="connsiteY5" fmla="*/ 70297 h 4098133"/>
              <a:gd name="connsiteX6" fmla="*/ 1459707 w 1878807"/>
              <a:gd name="connsiteY6" fmla="*/ 0 h 4098133"/>
              <a:gd name="connsiteX7" fmla="*/ 1702932 w 1878807"/>
              <a:gd name="connsiteY7" fmla="*/ 0 h 4098133"/>
              <a:gd name="connsiteX8" fmla="*/ 1878807 w 1878807"/>
              <a:gd name="connsiteY8" fmla="*/ 176593 h 4098133"/>
              <a:gd name="connsiteX9" fmla="*/ 1878807 w 1878807"/>
              <a:gd name="connsiteY9" fmla="*/ 3921540 h 4098133"/>
              <a:gd name="connsiteX10" fmla="*/ 1702932 w 1878807"/>
              <a:gd name="connsiteY10" fmla="*/ 4098133 h 4098133"/>
              <a:gd name="connsiteX11" fmla="*/ 175875 w 1878807"/>
              <a:gd name="connsiteY11" fmla="*/ 4098133 h 4098133"/>
              <a:gd name="connsiteX12" fmla="*/ 0 w 1878807"/>
              <a:gd name="connsiteY12" fmla="*/ 3921540 h 4098133"/>
              <a:gd name="connsiteX13" fmla="*/ 0 w 1878807"/>
              <a:gd name="connsiteY13" fmla="*/ 176593 h 4098133"/>
              <a:gd name="connsiteX14" fmla="*/ 175875 w 1878807"/>
              <a:gd name="connsiteY14" fmla="*/ 0 h 4098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878807" h="4098133">
                <a:moveTo>
                  <a:pt x="175875" y="0"/>
                </a:moveTo>
                <a:lnTo>
                  <a:pt x="416720" y="0"/>
                </a:lnTo>
                <a:lnTo>
                  <a:pt x="416720" y="70297"/>
                </a:lnTo>
                <a:cubicBezTo>
                  <a:pt x="416720" y="114664"/>
                  <a:pt x="452541" y="150632"/>
                  <a:pt x="496728" y="150632"/>
                </a:cubicBezTo>
                <a:lnTo>
                  <a:pt x="1379699" y="150632"/>
                </a:lnTo>
                <a:cubicBezTo>
                  <a:pt x="1423886" y="150632"/>
                  <a:pt x="1459707" y="114664"/>
                  <a:pt x="1459707" y="70297"/>
                </a:cubicBezTo>
                <a:lnTo>
                  <a:pt x="1459707" y="0"/>
                </a:lnTo>
                <a:lnTo>
                  <a:pt x="1702932" y="0"/>
                </a:lnTo>
                <a:cubicBezTo>
                  <a:pt x="1800065" y="0"/>
                  <a:pt x="1878807" y="79064"/>
                  <a:pt x="1878807" y="176593"/>
                </a:cubicBezTo>
                <a:lnTo>
                  <a:pt x="1878807" y="3921540"/>
                </a:lnTo>
                <a:cubicBezTo>
                  <a:pt x="1878807" y="4019070"/>
                  <a:pt x="1800065" y="4098133"/>
                  <a:pt x="1702932" y="4098133"/>
                </a:cubicBezTo>
                <a:lnTo>
                  <a:pt x="175875" y="4098133"/>
                </a:lnTo>
                <a:cubicBezTo>
                  <a:pt x="78742" y="4098133"/>
                  <a:pt x="0" y="4019070"/>
                  <a:pt x="0" y="3921540"/>
                </a:cubicBezTo>
                <a:lnTo>
                  <a:pt x="0" y="176593"/>
                </a:lnTo>
                <a:cubicBezTo>
                  <a:pt x="0" y="79064"/>
                  <a:pt x="78742" y="0"/>
                  <a:pt x="175875" y="0"/>
                </a:cubicBezTo>
                <a:close/>
              </a:path>
            </a:pathLst>
          </a:custGeom>
          <a:solidFill>
            <a:schemeClr val="bg1">
              <a:lumMod val="85000"/>
            </a:schemeClr>
          </a:solidFill>
        </p:spPr>
        <p:txBody>
          <a:bodyPr wrap="square" anchor="t">
            <a:noAutofit/>
          </a:bodyPr>
          <a:lstStyle>
            <a:lvl1pPr marL="0" indent="0">
              <a:buNone/>
              <a:defRPr sz="1813">
                <a:solidFill>
                  <a:schemeClr val="bg1"/>
                </a:solidFill>
              </a:defRPr>
            </a:lvl1pPr>
          </a:lstStyle>
          <a:p>
            <a:r>
              <a:rPr lang="en-US"/>
              <a:t>Image Placeholder</a:t>
            </a:r>
          </a:p>
        </p:txBody>
      </p:sp>
      <p:pic>
        <p:nvPicPr>
          <p:cNvPr id="14" name="Picture 13">
            <a:extLst>
              <a:ext uri="{FF2B5EF4-FFF2-40B4-BE49-F238E27FC236}">
                <a16:creationId xmlns:a16="http://schemas.microsoft.com/office/drawing/2014/main" id="{377D96F4-0657-4D53-A0DC-18A75EDC510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9800000">
            <a:off x="6068195" y="3965643"/>
            <a:ext cx="3162970" cy="6156972"/>
          </a:xfrm>
          <a:prstGeom prst="rect">
            <a:avLst/>
          </a:prstGeom>
          <a:effectLst/>
        </p:spPr>
      </p:pic>
      <p:sp>
        <p:nvSpPr>
          <p:cNvPr id="15" name="Picture Placeholder 26">
            <a:extLst>
              <a:ext uri="{FF2B5EF4-FFF2-40B4-BE49-F238E27FC236}">
                <a16:creationId xmlns:a16="http://schemas.microsoft.com/office/drawing/2014/main" id="{042E91CE-EA20-44CE-BC72-9EC24C7DFF36}"/>
              </a:ext>
            </a:extLst>
          </p:cNvPr>
          <p:cNvSpPr>
            <a:spLocks noGrp="1"/>
          </p:cNvSpPr>
          <p:nvPr>
            <p:ph type="pic" sz="quarter" idx="17" hasCustomPrompt="1"/>
          </p:nvPr>
        </p:nvSpPr>
        <p:spPr>
          <a:xfrm rot="19800000">
            <a:off x="6391561" y="4241663"/>
            <a:ext cx="2570211" cy="5578008"/>
          </a:xfrm>
          <a:custGeom>
            <a:avLst/>
            <a:gdLst>
              <a:gd name="connsiteX0" fmla="*/ 175875 w 1878807"/>
              <a:gd name="connsiteY0" fmla="*/ 0 h 4098133"/>
              <a:gd name="connsiteX1" fmla="*/ 416720 w 1878807"/>
              <a:gd name="connsiteY1" fmla="*/ 0 h 4098133"/>
              <a:gd name="connsiteX2" fmla="*/ 416720 w 1878807"/>
              <a:gd name="connsiteY2" fmla="*/ 70297 h 4098133"/>
              <a:gd name="connsiteX3" fmla="*/ 496728 w 1878807"/>
              <a:gd name="connsiteY3" fmla="*/ 150632 h 4098133"/>
              <a:gd name="connsiteX4" fmla="*/ 1379699 w 1878807"/>
              <a:gd name="connsiteY4" fmla="*/ 150632 h 4098133"/>
              <a:gd name="connsiteX5" fmla="*/ 1459707 w 1878807"/>
              <a:gd name="connsiteY5" fmla="*/ 70297 h 4098133"/>
              <a:gd name="connsiteX6" fmla="*/ 1459707 w 1878807"/>
              <a:gd name="connsiteY6" fmla="*/ 0 h 4098133"/>
              <a:gd name="connsiteX7" fmla="*/ 1702932 w 1878807"/>
              <a:gd name="connsiteY7" fmla="*/ 0 h 4098133"/>
              <a:gd name="connsiteX8" fmla="*/ 1878807 w 1878807"/>
              <a:gd name="connsiteY8" fmla="*/ 176593 h 4098133"/>
              <a:gd name="connsiteX9" fmla="*/ 1878807 w 1878807"/>
              <a:gd name="connsiteY9" fmla="*/ 3921540 h 4098133"/>
              <a:gd name="connsiteX10" fmla="*/ 1702932 w 1878807"/>
              <a:gd name="connsiteY10" fmla="*/ 4098133 h 4098133"/>
              <a:gd name="connsiteX11" fmla="*/ 175875 w 1878807"/>
              <a:gd name="connsiteY11" fmla="*/ 4098133 h 4098133"/>
              <a:gd name="connsiteX12" fmla="*/ 0 w 1878807"/>
              <a:gd name="connsiteY12" fmla="*/ 3921540 h 4098133"/>
              <a:gd name="connsiteX13" fmla="*/ 0 w 1878807"/>
              <a:gd name="connsiteY13" fmla="*/ 176593 h 4098133"/>
              <a:gd name="connsiteX14" fmla="*/ 175875 w 1878807"/>
              <a:gd name="connsiteY14" fmla="*/ 0 h 4098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878807" h="4098133">
                <a:moveTo>
                  <a:pt x="175875" y="0"/>
                </a:moveTo>
                <a:lnTo>
                  <a:pt x="416720" y="0"/>
                </a:lnTo>
                <a:lnTo>
                  <a:pt x="416720" y="70297"/>
                </a:lnTo>
                <a:cubicBezTo>
                  <a:pt x="416720" y="114664"/>
                  <a:pt x="452541" y="150632"/>
                  <a:pt x="496728" y="150632"/>
                </a:cubicBezTo>
                <a:lnTo>
                  <a:pt x="1379699" y="150632"/>
                </a:lnTo>
                <a:cubicBezTo>
                  <a:pt x="1423886" y="150632"/>
                  <a:pt x="1459707" y="114664"/>
                  <a:pt x="1459707" y="70297"/>
                </a:cubicBezTo>
                <a:lnTo>
                  <a:pt x="1459707" y="0"/>
                </a:lnTo>
                <a:lnTo>
                  <a:pt x="1702932" y="0"/>
                </a:lnTo>
                <a:cubicBezTo>
                  <a:pt x="1800065" y="0"/>
                  <a:pt x="1878807" y="79064"/>
                  <a:pt x="1878807" y="176593"/>
                </a:cubicBezTo>
                <a:lnTo>
                  <a:pt x="1878807" y="3921540"/>
                </a:lnTo>
                <a:cubicBezTo>
                  <a:pt x="1878807" y="4019070"/>
                  <a:pt x="1800065" y="4098133"/>
                  <a:pt x="1702932" y="4098133"/>
                </a:cubicBezTo>
                <a:lnTo>
                  <a:pt x="175875" y="4098133"/>
                </a:lnTo>
                <a:cubicBezTo>
                  <a:pt x="78742" y="4098133"/>
                  <a:pt x="0" y="4019070"/>
                  <a:pt x="0" y="3921540"/>
                </a:cubicBezTo>
                <a:lnTo>
                  <a:pt x="0" y="176593"/>
                </a:lnTo>
                <a:cubicBezTo>
                  <a:pt x="0" y="79064"/>
                  <a:pt x="78742" y="0"/>
                  <a:pt x="175875" y="0"/>
                </a:cubicBezTo>
                <a:close/>
              </a:path>
            </a:pathLst>
          </a:custGeom>
          <a:solidFill>
            <a:schemeClr val="bg1">
              <a:lumMod val="85000"/>
            </a:schemeClr>
          </a:solidFill>
        </p:spPr>
        <p:txBody>
          <a:bodyPr wrap="square" anchor="t">
            <a:noAutofit/>
          </a:bodyPr>
          <a:lstStyle>
            <a:lvl1pPr marL="0" indent="0">
              <a:buNone/>
              <a:defRPr sz="1813">
                <a:solidFill>
                  <a:schemeClr val="bg1"/>
                </a:solidFill>
              </a:defRPr>
            </a:lvl1pPr>
          </a:lstStyle>
          <a:p>
            <a:r>
              <a:rPr lang="en-US"/>
              <a:t>Image Placeholder</a:t>
            </a:r>
          </a:p>
        </p:txBody>
      </p:sp>
      <p:sp>
        <p:nvSpPr>
          <p:cNvPr id="20" name="Rectangle 19">
            <a:extLst>
              <a:ext uri="{FF2B5EF4-FFF2-40B4-BE49-F238E27FC236}">
                <a16:creationId xmlns:a16="http://schemas.microsoft.com/office/drawing/2014/main" id="{F555D64D-C0C4-4B5C-8712-63103D0F4B1A}"/>
              </a:ext>
            </a:extLst>
          </p:cNvPr>
          <p:cNvSpPr/>
          <p:nvPr userDrawn="1"/>
        </p:nvSpPr>
        <p:spPr>
          <a:xfrm>
            <a:off x="0" y="7254244"/>
            <a:ext cx="13817600" cy="525929"/>
          </a:xfrm>
          <a:prstGeom prst="rect">
            <a:avLst/>
          </a:prstGeom>
          <a:solidFill>
            <a:srgbClr val="C7C8CA">
              <a:lumMod val="40000"/>
              <a:lumOff val="60000"/>
            </a:srgbClr>
          </a:solidFill>
          <a:ln w="25400" cap="flat" cmpd="sng" algn="ctr">
            <a:noFill/>
            <a:prstDash val="solid"/>
          </a:ln>
          <a:effectLst/>
        </p:spPr>
        <p:txBody>
          <a:bodyPr rtlCol="0" anchor="ctr"/>
          <a:lstStyle/>
          <a:p>
            <a:pPr marL="0" marR="0" lvl="0" indent="0" algn="ctr" defTabSz="1036507" eaLnBrk="1" fontAlgn="auto" latinLnBrk="0" hangingPunct="1">
              <a:lnSpc>
                <a:spcPct val="100000"/>
              </a:lnSpc>
              <a:spcBef>
                <a:spcPts val="0"/>
              </a:spcBef>
              <a:spcAft>
                <a:spcPts val="0"/>
              </a:spcAft>
              <a:buClrTx/>
              <a:buSzTx/>
              <a:buFontTx/>
              <a:buNone/>
              <a:tabLst/>
              <a:defRPr/>
            </a:pPr>
            <a:endParaRPr kumimoji="0" lang="en-US" sz="2040" b="0" i="0" u="none" strike="noStrike" kern="0" cap="none" spc="0" normalizeH="0" baseline="0" noProof="0">
              <a:ln>
                <a:noFill/>
              </a:ln>
              <a:solidFill>
                <a:srgbClr val="FFFFFF"/>
              </a:solidFill>
              <a:effectLst/>
              <a:uLnTx/>
              <a:uFillTx/>
              <a:latin typeface="Calibri"/>
              <a:ea typeface="+mn-ea"/>
              <a:cs typeface="+mn-cs"/>
            </a:endParaRPr>
          </a:p>
        </p:txBody>
      </p:sp>
      <p:sp>
        <p:nvSpPr>
          <p:cNvPr id="21" name="Slide Number Placeholder 5">
            <a:extLst>
              <a:ext uri="{FF2B5EF4-FFF2-40B4-BE49-F238E27FC236}">
                <a16:creationId xmlns:a16="http://schemas.microsoft.com/office/drawing/2014/main" id="{DBCA0302-1E0D-4BA1-AA93-F1717188D536}"/>
              </a:ext>
            </a:extLst>
          </p:cNvPr>
          <p:cNvSpPr txBox="1">
            <a:spLocks/>
          </p:cNvSpPr>
          <p:nvPr userDrawn="1"/>
        </p:nvSpPr>
        <p:spPr>
          <a:xfrm>
            <a:off x="10444931" y="7366362"/>
            <a:ext cx="3108960" cy="326734"/>
          </a:xfrm>
          <a:prstGeom prst="rect">
            <a:avLst/>
          </a:prstGeom>
        </p:spPr>
        <p:txBody>
          <a:bodyPr vert="horz" lIns="138176" tIns="69088" rIns="138176" bIns="69088" rtlCol="0" anchor="ctr"/>
          <a:lstStyle>
            <a:defPPr>
              <a:defRPr lang="en-US"/>
            </a:defPPr>
            <a:lvl1pPr marL="0" algn="r" defTabSz="233730" rtl="0" eaLnBrk="1" latinLnBrk="0" hangingPunct="1">
              <a:defRPr sz="600" kern="1200" spc="51" baseline="0">
                <a:solidFill>
                  <a:schemeClr val="accent6"/>
                </a:solidFill>
                <a:latin typeface="Arial" panose="020B0604020202020204" pitchFamily="34" charset="0"/>
                <a:ea typeface="+mn-ea"/>
                <a:cs typeface="Arial" panose="020B0604020202020204" pitchFamily="34" charset="0"/>
              </a:defRPr>
            </a:lvl1pPr>
            <a:lvl2pPr marL="233730" algn="l" defTabSz="233730" rtl="0" eaLnBrk="1" latinLnBrk="0" hangingPunct="1">
              <a:defRPr sz="920" kern="1200">
                <a:solidFill>
                  <a:schemeClr val="tx1"/>
                </a:solidFill>
                <a:latin typeface="+mn-lt"/>
                <a:ea typeface="+mn-ea"/>
                <a:cs typeface="+mn-cs"/>
              </a:defRPr>
            </a:lvl2pPr>
            <a:lvl3pPr marL="467462" algn="l" defTabSz="233730" rtl="0" eaLnBrk="1" latinLnBrk="0" hangingPunct="1">
              <a:defRPr sz="920" kern="1200">
                <a:solidFill>
                  <a:schemeClr val="tx1"/>
                </a:solidFill>
                <a:latin typeface="+mn-lt"/>
                <a:ea typeface="+mn-ea"/>
                <a:cs typeface="+mn-cs"/>
              </a:defRPr>
            </a:lvl3pPr>
            <a:lvl4pPr marL="701192" algn="l" defTabSz="233730" rtl="0" eaLnBrk="1" latinLnBrk="0" hangingPunct="1">
              <a:defRPr sz="920" kern="1200">
                <a:solidFill>
                  <a:schemeClr val="tx1"/>
                </a:solidFill>
                <a:latin typeface="+mn-lt"/>
                <a:ea typeface="+mn-ea"/>
                <a:cs typeface="+mn-cs"/>
              </a:defRPr>
            </a:lvl4pPr>
            <a:lvl5pPr marL="934922" algn="l" defTabSz="233730" rtl="0" eaLnBrk="1" latinLnBrk="0" hangingPunct="1">
              <a:defRPr sz="920" kern="1200">
                <a:solidFill>
                  <a:schemeClr val="tx1"/>
                </a:solidFill>
                <a:latin typeface="+mn-lt"/>
                <a:ea typeface="+mn-ea"/>
                <a:cs typeface="+mn-cs"/>
              </a:defRPr>
            </a:lvl5pPr>
            <a:lvl6pPr marL="1168653" algn="l" defTabSz="233730" rtl="0" eaLnBrk="1" latinLnBrk="0" hangingPunct="1">
              <a:defRPr sz="920" kern="1200">
                <a:solidFill>
                  <a:schemeClr val="tx1"/>
                </a:solidFill>
                <a:latin typeface="+mn-lt"/>
                <a:ea typeface="+mn-ea"/>
                <a:cs typeface="+mn-cs"/>
              </a:defRPr>
            </a:lvl6pPr>
            <a:lvl7pPr marL="1402383" algn="l" defTabSz="233730" rtl="0" eaLnBrk="1" latinLnBrk="0" hangingPunct="1">
              <a:defRPr sz="920" kern="1200">
                <a:solidFill>
                  <a:schemeClr val="tx1"/>
                </a:solidFill>
                <a:latin typeface="+mn-lt"/>
                <a:ea typeface="+mn-ea"/>
                <a:cs typeface="+mn-cs"/>
              </a:defRPr>
            </a:lvl7pPr>
            <a:lvl8pPr marL="1636115" algn="l" defTabSz="233730" rtl="0" eaLnBrk="1" latinLnBrk="0" hangingPunct="1">
              <a:defRPr sz="920" kern="1200">
                <a:solidFill>
                  <a:schemeClr val="tx1"/>
                </a:solidFill>
                <a:latin typeface="+mn-lt"/>
                <a:ea typeface="+mn-ea"/>
                <a:cs typeface="+mn-cs"/>
              </a:defRPr>
            </a:lvl8pPr>
            <a:lvl9pPr marL="1869845" algn="l" defTabSz="233730" rtl="0" eaLnBrk="1" latinLnBrk="0" hangingPunct="1">
              <a:defRPr sz="920" kern="1200">
                <a:solidFill>
                  <a:schemeClr val="tx1"/>
                </a:solidFill>
                <a:latin typeface="+mn-lt"/>
                <a:ea typeface="+mn-ea"/>
                <a:cs typeface="+mn-cs"/>
              </a:defRPr>
            </a:lvl9pPr>
          </a:lstStyle>
          <a:p>
            <a:r>
              <a:rPr lang="en-US" sz="907"/>
              <a:t>BROWN &amp; BROWN  |  </a:t>
            </a:r>
            <a:fld id="{0BDBB283-31B7-430F-95E5-02359FF226F2}" type="slidenum">
              <a:rPr lang="en-US" sz="907" smtClean="0"/>
              <a:pPr/>
              <a:t>‹#›</a:t>
            </a:fld>
            <a:endParaRPr lang="en-US" sz="907"/>
          </a:p>
        </p:txBody>
      </p:sp>
      <p:grpSp>
        <p:nvGrpSpPr>
          <p:cNvPr id="22" name="Graphic 3">
            <a:extLst>
              <a:ext uri="{FF2B5EF4-FFF2-40B4-BE49-F238E27FC236}">
                <a16:creationId xmlns:a16="http://schemas.microsoft.com/office/drawing/2014/main" id="{22F19A90-CE05-4A8F-9771-C8967D135C8D}"/>
              </a:ext>
            </a:extLst>
          </p:cNvPr>
          <p:cNvGrpSpPr/>
          <p:nvPr userDrawn="1"/>
        </p:nvGrpSpPr>
        <p:grpSpPr>
          <a:xfrm>
            <a:off x="205007" y="7360941"/>
            <a:ext cx="303339" cy="312531"/>
            <a:chOff x="159273" y="4591205"/>
            <a:chExt cx="485114" cy="499814"/>
          </a:xfrm>
        </p:grpSpPr>
        <p:sp>
          <p:nvSpPr>
            <p:cNvPr id="23" name="Freeform: Shape 22">
              <a:extLst>
                <a:ext uri="{FF2B5EF4-FFF2-40B4-BE49-F238E27FC236}">
                  <a16:creationId xmlns:a16="http://schemas.microsoft.com/office/drawing/2014/main" id="{C3D924BD-4415-4B6C-92BC-84BED414DD55}"/>
                </a:ext>
              </a:extLst>
            </p:cNvPr>
            <p:cNvSpPr/>
            <p:nvPr/>
          </p:nvSpPr>
          <p:spPr>
            <a:xfrm>
              <a:off x="614466" y="5058377"/>
              <a:ext cx="30287" cy="30289"/>
            </a:xfrm>
            <a:custGeom>
              <a:avLst/>
              <a:gdLst>
                <a:gd name="connsiteX0" fmla="*/ 15186 w 30287"/>
                <a:gd name="connsiteY0" fmla="*/ -31 h 30289"/>
                <a:gd name="connsiteX1" fmla="*/ 30253 w 30287"/>
                <a:gd name="connsiteY1" fmla="*/ 15184 h 30289"/>
                <a:gd name="connsiteX2" fmla="*/ 15038 w 30287"/>
                <a:gd name="connsiteY2" fmla="*/ 30251 h 30289"/>
                <a:gd name="connsiteX3" fmla="*/ -29 w 30287"/>
                <a:gd name="connsiteY3" fmla="*/ 15037 h 30289"/>
                <a:gd name="connsiteX4" fmla="*/ 14292 w 30287"/>
                <a:gd name="connsiteY4" fmla="*/ -33 h 30289"/>
                <a:gd name="connsiteX5" fmla="*/ 15112 w 30287"/>
                <a:gd name="connsiteY5" fmla="*/ -31 h 30289"/>
                <a:gd name="connsiteX6" fmla="*/ 15186 w 30287"/>
                <a:gd name="connsiteY6" fmla="*/ 2982 h 30289"/>
                <a:gd name="connsiteX7" fmla="*/ 4038 w 30287"/>
                <a:gd name="connsiteY7" fmla="*/ 16017 h 30289"/>
                <a:gd name="connsiteX8" fmla="*/ 15186 w 30287"/>
                <a:gd name="connsiteY8" fmla="*/ 27165 h 30289"/>
                <a:gd name="connsiteX9" fmla="*/ 26730 w 30287"/>
                <a:gd name="connsiteY9" fmla="*/ 15337 h 30289"/>
                <a:gd name="connsiteX10" fmla="*/ 26726 w 30287"/>
                <a:gd name="connsiteY10" fmla="*/ 15110 h 30289"/>
                <a:gd name="connsiteX11" fmla="*/ 15193 w 30287"/>
                <a:gd name="connsiteY11" fmla="*/ 2983 h 30289"/>
                <a:gd name="connsiteX12" fmla="*/ 15186 w 30287"/>
                <a:gd name="connsiteY12" fmla="*/ 2982 h 30289"/>
                <a:gd name="connsiteX13" fmla="*/ 12687 w 30287"/>
                <a:gd name="connsiteY13" fmla="*/ 23857 h 30289"/>
                <a:gd name="connsiteX14" fmla="*/ 9085 w 30287"/>
                <a:gd name="connsiteY14" fmla="*/ 23857 h 30289"/>
                <a:gd name="connsiteX15" fmla="*/ 9085 w 30287"/>
                <a:gd name="connsiteY15" fmla="*/ 7099 h 30289"/>
                <a:gd name="connsiteX16" fmla="*/ 14451 w 30287"/>
                <a:gd name="connsiteY16" fmla="*/ 6584 h 30289"/>
                <a:gd name="connsiteX17" fmla="*/ 20257 w 30287"/>
                <a:gd name="connsiteY17" fmla="*/ 7907 h 30289"/>
                <a:gd name="connsiteX18" fmla="*/ 21727 w 30287"/>
                <a:gd name="connsiteY18" fmla="*/ 11582 h 30289"/>
                <a:gd name="connsiteX19" fmla="*/ 18493 w 30287"/>
                <a:gd name="connsiteY19" fmla="*/ 15478 h 30289"/>
                <a:gd name="connsiteX20" fmla="*/ 18493 w 30287"/>
                <a:gd name="connsiteY20" fmla="*/ 15478 h 30289"/>
                <a:gd name="connsiteX21" fmla="*/ 21213 w 30287"/>
                <a:gd name="connsiteY21" fmla="*/ 19594 h 30289"/>
                <a:gd name="connsiteX22" fmla="*/ 22095 w 30287"/>
                <a:gd name="connsiteY22" fmla="*/ 23784 h 30289"/>
                <a:gd name="connsiteX23" fmla="*/ 18420 w 30287"/>
                <a:gd name="connsiteY23" fmla="*/ 23784 h 30289"/>
                <a:gd name="connsiteX24" fmla="*/ 17464 w 30287"/>
                <a:gd name="connsiteY24" fmla="*/ 19373 h 30289"/>
                <a:gd name="connsiteX25" fmla="*/ 14416 w 30287"/>
                <a:gd name="connsiteY25" fmla="*/ 16861 h 30289"/>
                <a:gd name="connsiteX26" fmla="*/ 14304 w 30287"/>
                <a:gd name="connsiteY26" fmla="*/ 16874 h 30289"/>
                <a:gd name="connsiteX27" fmla="*/ 12687 w 30287"/>
                <a:gd name="connsiteY27" fmla="*/ 16874 h 30289"/>
                <a:gd name="connsiteX28" fmla="*/ 12687 w 30287"/>
                <a:gd name="connsiteY28" fmla="*/ 14155 h 30289"/>
                <a:gd name="connsiteX29" fmla="*/ 14377 w 30287"/>
                <a:gd name="connsiteY29" fmla="*/ 14155 h 30289"/>
                <a:gd name="connsiteX30" fmla="*/ 18052 w 30287"/>
                <a:gd name="connsiteY30" fmla="*/ 11729 h 30289"/>
                <a:gd name="connsiteX31" fmla="*/ 14598 w 30287"/>
                <a:gd name="connsiteY31" fmla="*/ 9304 h 30289"/>
                <a:gd name="connsiteX32" fmla="*/ 12687 w 30287"/>
                <a:gd name="connsiteY32" fmla="*/ 9304 h 30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0287" h="30289">
                  <a:moveTo>
                    <a:pt x="15186" y="-31"/>
                  </a:moveTo>
                  <a:cubicBezTo>
                    <a:pt x="23548" y="10"/>
                    <a:pt x="30294" y="6821"/>
                    <a:pt x="30253" y="15184"/>
                  </a:cubicBezTo>
                  <a:cubicBezTo>
                    <a:pt x="30213" y="23546"/>
                    <a:pt x="23401" y="30292"/>
                    <a:pt x="15038" y="30251"/>
                  </a:cubicBezTo>
                  <a:cubicBezTo>
                    <a:pt x="6676" y="30211"/>
                    <a:pt x="-70" y="23399"/>
                    <a:pt x="-29" y="15037"/>
                  </a:cubicBezTo>
                  <a:cubicBezTo>
                    <a:pt x="-236" y="6921"/>
                    <a:pt x="6176" y="174"/>
                    <a:pt x="14292" y="-33"/>
                  </a:cubicBezTo>
                  <a:cubicBezTo>
                    <a:pt x="14566" y="-40"/>
                    <a:pt x="14839" y="-39"/>
                    <a:pt x="15112" y="-31"/>
                  </a:cubicBezTo>
                  <a:close/>
                  <a:moveTo>
                    <a:pt x="15186" y="2982"/>
                  </a:moveTo>
                  <a:cubicBezTo>
                    <a:pt x="8508" y="3503"/>
                    <a:pt x="3517" y="9339"/>
                    <a:pt x="4038" y="16017"/>
                  </a:cubicBezTo>
                  <a:cubicBezTo>
                    <a:pt x="4503" y="21971"/>
                    <a:pt x="9232" y="26700"/>
                    <a:pt x="15186" y="27165"/>
                  </a:cubicBezTo>
                  <a:cubicBezTo>
                    <a:pt x="21640" y="27087"/>
                    <a:pt x="26808" y="21791"/>
                    <a:pt x="26730" y="15337"/>
                  </a:cubicBezTo>
                  <a:cubicBezTo>
                    <a:pt x="26730" y="15262"/>
                    <a:pt x="26728" y="15186"/>
                    <a:pt x="26726" y="15110"/>
                  </a:cubicBezTo>
                  <a:cubicBezTo>
                    <a:pt x="26890" y="8577"/>
                    <a:pt x="21727" y="3147"/>
                    <a:pt x="15193" y="2983"/>
                  </a:cubicBezTo>
                  <a:cubicBezTo>
                    <a:pt x="15191" y="2983"/>
                    <a:pt x="15188" y="2983"/>
                    <a:pt x="15186" y="2982"/>
                  </a:cubicBezTo>
                  <a:close/>
                  <a:moveTo>
                    <a:pt x="12687" y="23857"/>
                  </a:moveTo>
                  <a:lnTo>
                    <a:pt x="9085" y="23857"/>
                  </a:lnTo>
                  <a:lnTo>
                    <a:pt x="9085" y="7099"/>
                  </a:lnTo>
                  <a:cubicBezTo>
                    <a:pt x="10854" y="6763"/>
                    <a:pt x="12650" y="6591"/>
                    <a:pt x="14451" y="6584"/>
                  </a:cubicBezTo>
                  <a:cubicBezTo>
                    <a:pt x="16476" y="6415"/>
                    <a:pt x="18505" y="6877"/>
                    <a:pt x="20257" y="7907"/>
                  </a:cubicBezTo>
                  <a:cubicBezTo>
                    <a:pt x="21300" y="8831"/>
                    <a:pt x="21846" y="10194"/>
                    <a:pt x="21727" y="11582"/>
                  </a:cubicBezTo>
                  <a:cubicBezTo>
                    <a:pt x="21697" y="13479"/>
                    <a:pt x="20352" y="15099"/>
                    <a:pt x="18493" y="15478"/>
                  </a:cubicBezTo>
                  <a:lnTo>
                    <a:pt x="18493" y="15478"/>
                  </a:lnTo>
                  <a:cubicBezTo>
                    <a:pt x="19963" y="15478"/>
                    <a:pt x="20919" y="17095"/>
                    <a:pt x="21213" y="19594"/>
                  </a:cubicBezTo>
                  <a:cubicBezTo>
                    <a:pt x="21308" y="21025"/>
                    <a:pt x="21605" y="22436"/>
                    <a:pt x="22095" y="23784"/>
                  </a:cubicBezTo>
                  <a:lnTo>
                    <a:pt x="18420" y="23784"/>
                  </a:lnTo>
                  <a:cubicBezTo>
                    <a:pt x="17886" y="22369"/>
                    <a:pt x="17564" y="20882"/>
                    <a:pt x="17464" y="19373"/>
                  </a:cubicBezTo>
                  <a:cubicBezTo>
                    <a:pt x="17316" y="17838"/>
                    <a:pt x="15952" y="16713"/>
                    <a:pt x="14416" y="16861"/>
                  </a:cubicBezTo>
                  <a:cubicBezTo>
                    <a:pt x="14379" y="16865"/>
                    <a:pt x="14341" y="16869"/>
                    <a:pt x="14304" y="16874"/>
                  </a:cubicBezTo>
                  <a:lnTo>
                    <a:pt x="12687" y="16874"/>
                  </a:lnTo>
                  <a:close/>
                  <a:moveTo>
                    <a:pt x="12687" y="14155"/>
                  </a:moveTo>
                  <a:lnTo>
                    <a:pt x="14377" y="14155"/>
                  </a:lnTo>
                  <a:cubicBezTo>
                    <a:pt x="16435" y="14155"/>
                    <a:pt x="18052" y="13493"/>
                    <a:pt x="18052" y="11729"/>
                  </a:cubicBezTo>
                  <a:cubicBezTo>
                    <a:pt x="18052" y="9965"/>
                    <a:pt x="17023" y="9304"/>
                    <a:pt x="14598" y="9304"/>
                  </a:cubicBezTo>
                  <a:lnTo>
                    <a:pt x="12687" y="9304"/>
                  </a:lnTo>
                  <a:close/>
                </a:path>
              </a:pathLst>
            </a:custGeom>
            <a:solidFill>
              <a:srgbClr val="231F20"/>
            </a:solidFill>
            <a:ln w="7216"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FE4A5513-B10B-485A-8273-C2A05A86AD52}"/>
                </a:ext>
              </a:extLst>
            </p:cNvPr>
            <p:cNvSpPr/>
            <p:nvPr/>
          </p:nvSpPr>
          <p:spPr>
            <a:xfrm>
              <a:off x="159273" y="4591205"/>
              <a:ext cx="444393" cy="483129"/>
            </a:xfrm>
            <a:custGeom>
              <a:avLst/>
              <a:gdLst>
                <a:gd name="connsiteX0" fmla="*/ 0 w 444393"/>
                <a:gd name="connsiteY0" fmla="*/ 0 h 483129"/>
                <a:gd name="connsiteX1" fmla="*/ 444394 w 444393"/>
                <a:gd name="connsiteY1" fmla="*/ 0 h 483129"/>
                <a:gd name="connsiteX2" fmla="*/ 444394 w 444393"/>
                <a:gd name="connsiteY2" fmla="*/ 483129 h 483129"/>
                <a:gd name="connsiteX3" fmla="*/ 0 w 444393"/>
                <a:gd name="connsiteY3" fmla="*/ 483129 h 483129"/>
              </a:gdLst>
              <a:ahLst/>
              <a:cxnLst>
                <a:cxn ang="0">
                  <a:pos x="connsiteX0" y="connsiteY0"/>
                </a:cxn>
                <a:cxn ang="0">
                  <a:pos x="connsiteX1" y="connsiteY1"/>
                </a:cxn>
                <a:cxn ang="0">
                  <a:pos x="connsiteX2" y="connsiteY2"/>
                </a:cxn>
                <a:cxn ang="0">
                  <a:pos x="connsiteX3" y="connsiteY3"/>
                </a:cxn>
              </a:cxnLst>
              <a:rect l="l" t="t" r="r" b="b"/>
              <a:pathLst>
                <a:path w="444393" h="483129">
                  <a:moveTo>
                    <a:pt x="0" y="0"/>
                  </a:moveTo>
                  <a:lnTo>
                    <a:pt x="444394" y="0"/>
                  </a:lnTo>
                  <a:lnTo>
                    <a:pt x="444394" y="483129"/>
                  </a:lnTo>
                  <a:lnTo>
                    <a:pt x="0" y="483129"/>
                  </a:lnTo>
                  <a:close/>
                </a:path>
              </a:pathLst>
            </a:custGeom>
            <a:solidFill>
              <a:schemeClr val="tx1"/>
            </a:solidFill>
            <a:ln w="7216"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0DE1B6C3-3D57-4357-B98F-0A27B729E704}"/>
                </a:ext>
              </a:extLst>
            </p:cNvPr>
            <p:cNvSpPr/>
            <p:nvPr/>
          </p:nvSpPr>
          <p:spPr>
            <a:xfrm>
              <a:off x="261073" y="4644714"/>
              <a:ext cx="240792" cy="376183"/>
            </a:xfrm>
            <a:custGeom>
              <a:avLst/>
              <a:gdLst>
                <a:gd name="connsiteX0" fmla="*/ 184309 w 240792"/>
                <a:gd name="connsiteY0" fmla="*/ 250384 h 376183"/>
                <a:gd name="connsiteX1" fmla="*/ 184309 w 240792"/>
                <a:gd name="connsiteY1" fmla="*/ 249649 h 376183"/>
                <a:gd name="connsiteX2" fmla="*/ 226573 w 240792"/>
                <a:gd name="connsiteY2" fmla="*/ 200623 h 376183"/>
                <a:gd name="connsiteX3" fmla="*/ 179238 w 240792"/>
                <a:gd name="connsiteY3" fmla="*/ 151376 h 376183"/>
                <a:gd name="connsiteX4" fmla="*/ 123670 w 240792"/>
                <a:gd name="connsiteY4" fmla="*/ 99925 h 376183"/>
                <a:gd name="connsiteX5" fmla="*/ 123670 w 240792"/>
                <a:gd name="connsiteY5" fmla="*/ 99116 h 376183"/>
                <a:gd name="connsiteX6" fmla="*/ 165787 w 240792"/>
                <a:gd name="connsiteY6" fmla="*/ 50090 h 376183"/>
                <a:gd name="connsiteX7" fmla="*/ 106250 w 240792"/>
                <a:gd name="connsiteY7" fmla="*/ -38 h 376183"/>
                <a:gd name="connsiteX8" fmla="*/ -34 w 240792"/>
                <a:gd name="connsiteY8" fmla="*/ -38 h 376183"/>
                <a:gd name="connsiteX9" fmla="*/ -34 w 240792"/>
                <a:gd name="connsiteY9" fmla="*/ 10620 h 376183"/>
                <a:gd name="connsiteX10" fmla="*/ 20914 w 240792"/>
                <a:gd name="connsiteY10" fmla="*/ 10620 h 376183"/>
                <a:gd name="connsiteX11" fmla="*/ 30837 w 240792"/>
                <a:gd name="connsiteY11" fmla="*/ 60748 h 376183"/>
                <a:gd name="connsiteX12" fmla="*/ 30837 w 240792"/>
                <a:gd name="connsiteY12" fmla="*/ 209222 h 376183"/>
                <a:gd name="connsiteX13" fmla="*/ 26649 w 240792"/>
                <a:gd name="connsiteY13" fmla="*/ 214917 h 376183"/>
                <a:gd name="connsiteX14" fmla="*/ 25471 w 240792"/>
                <a:gd name="connsiteY14" fmla="*/ 214956 h 376183"/>
                <a:gd name="connsiteX15" fmla="*/ 8860 w 240792"/>
                <a:gd name="connsiteY15" fmla="*/ 214956 h 376183"/>
                <a:gd name="connsiteX16" fmla="*/ 8860 w 240792"/>
                <a:gd name="connsiteY16" fmla="*/ 225613 h 376183"/>
                <a:gd name="connsiteX17" fmla="*/ 91623 w 240792"/>
                <a:gd name="connsiteY17" fmla="*/ 225613 h 376183"/>
                <a:gd name="connsiteX18" fmla="*/ 91623 w 240792"/>
                <a:gd name="connsiteY18" fmla="*/ 359828 h 376183"/>
                <a:gd name="connsiteX19" fmla="*/ 87350 w 240792"/>
                <a:gd name="connsiteY19" fmla="*/ 365459 h 376183"/>
                <a:gd name="connsiteX20" fmla="*/ 86257 w 240792"/>
                <a:gd name="connsiteY20" fmla="*/ 365488 h 376183"/>
                <a:gd name="connsiteX21" fmla="*/ 69646 w 240792"/>
                <a:gd name="connsiteY21" fmla="*/ 365488 h 376183"/>
                <a:gd name="connsiteX22" fmla="*/ 69646 w 240792"/>
                <a:gd name="connsiteY22" fmla="*/ 376146 h 376183"/>
                <a:gd name="connsiteX23" fmla="*/ 151086 w 240792"/>
                <a:gd name="connsiteY23" fmla="*/ 376146 h 376183"/>
                <a:gd name="connsiteX24" fmla="*/ 240759 w 240792"/>
                <a:gd name="connsiteY24" fmla="*/ 310802 h 376183"/>
                <a:gd name="connsiteX25" fmla="*/ 184309 w 240792"/>
                <a:gd name="connsiteY25" fmla="*/ 250384 h 376183"/>
                <a:gd name="connsiteX26" fmla="*/ 60899 w 240792"/>
                <a:gd name="connsiteY26" fmla="*/ 19146 h 376183"/>
                <a:gd name="connsiteX27" fmla="*/ 68249 w 240792"/>
                <a:gd name="connsiteY27" fmla="*/ 12751 h 376183"/>
                <a:gd name="connsiteX28" fmla="*/ 96107 w 240792"/>
                <a:gd name="connsiteY28" fmla="*/ 12751 h 376183"/>
                <a:gd name="connsiteX29" fmla="*/ 138250 w 240792"/>
                <a:gd name="connsiteY29" fmla="*/ 53207 h 376183"/>
                <a:gd name="connsiteX30" fmla="*/ 138223 w 240792"/>
                <a:gd name="connsiteY30" fmla="*/ 55750 h 376183"/>
                <a:gd name="connsiteX31" fmla="*/ 111322 w 240792"/>
                <a:gd name="connsiteY31" fmla="*/ 96250 h 376183"/>
                <a:gd name="connsiteX32" fmla="*/ 60973 w 240792"/>
                <a:gd name="connsiteY32" fmla="*/ 93383 h 376183"/>
                <a:gd name="connsiteX33" fmla="*/ 80451 w 240792"/>
                <a:gd name="connsiteY33" fmla="*/ 104041 h 376183"/>
                <a:gd name="connsiteX34" fmla="*/ 148440 w 240792"/>
                <a:gd name="connsiteY34" fmla="*/ 150568 h 376183"/>
                <a:gd name="connsiteX35" fmla="*/ 60899 w 240792"/>
                <a:gd name="connsiteY35" fmla="*/ 150568 h 376183"/>
                <a:gd name="connsiteX36" fmla="*/ 60899 w 240792"/>
                <a:gd name="connsiteY36" fmla="*/ 104041 h 376183"/>
                <a:gd name="connsiteX37" fmla="*/ 149837 w 240792"/>
                <a:gd name="connsiteY37" fmla="*/ 163357 h 376183"/>
                <a:gd name="connsiteX38" fmla="*/ 121685 w 240792"/>
                <a:gd name="connsiteY38" fmla="*/ 208487 h 376183"/>
                <a:gd name="connsiteX39" fmla="*/ 121685 w 240792"/>
                <a:gd name="connsiteY39" fmla="*/ 169752 h 376183"/>
                <a:gd name="connsiteX40" fmla="*/ 129036 w 240792"/>
                <a:gd name="connsiteY40" fmla="*/ 163357 h 376183"/>
                <a:gd name="connsiteX41" fmla="*/ 75453 w 240792"/>
                <a:gd name="connsiteY41" fmla="*/ 212824 h 376183"/>
                <a:gd name="connsiteX42" fmla="*/ 60752 w 240792"/>
                <a:gd name="connsiteY42" fmla="*/ 168723 h 376183"/>
                <a:gd name="connsiteX43" fmla="*/ 60752 w 240792"/>
                <a:gd name="connsiteY43" fmla="*/ 161373 h 376183"/>
                <a:gd name="connsiteX44" fmla="*/ 81406 w 240792"/>
                <a:gd name="connsiteY44" fmla="*/ 161373 h 376183"/>
                <a:gd name="connsiteX45" fmla="*/ 91329 w 240792"/>
                <a:gd name="connsiteY45" fmla="*/ 211428 h 376183"/>
                <a:gd name="connsiteX46" fmla="*/ 91329 w 240792"/>
                <a:gd name="connsiteY46" fmla="*/ 212971 h 376183"/>
                <a:gd name="connsiteX47" fmla="*/ 179238 w 240792"/>
                <a:gd name="connsiteY47" fmla="*/ 169605 h 376183"/>
                <a:gd name="connsiteX48" fmla="*/ 198936 w 240792"/>
                <a:gd name="connsiteY48" fmla="*/ 206356 h 376183"/>
                <a:gd name="connsiteX49" fmla="*/ 172034 w 240792"/>
                <a:gd name="connsiteY49" fmla="*/ 246856 h 376183"/>
                <a:gd name="connsiteX50" fmla="*/ 121685 w 240792"/>
                <a:gd name="connsiteY50" fmla="*/ 243989 h 376183"/>
                <a:gd name="connsiteX51" fmla="*/ 121685 w 240792"/>
                <a:gd name="connsiteY51" fmla="*/ 222673 h 376183"/>
                <a:gd name="connsiteX52" fmla="*/ 179238 w 240792"/>
                <a:gd name="connsiteY52" fmla="*/ 169605 h 376183"/>
                <a:gd name="connsiteX53" fmla="*/ 158584 w 240792"/>
                <a:gd name="connsiteY53" fmla="*/ 363356 h 376183"/>
                <a:gd name="connsiteX54" fmla="*/ 136533 w 240792"/>
                <a:gd name="connsiteY54" fmla="*/ 363356 h 376183"/>
                <a:gd name="connsiteX55" fmla="*/ 121832 w 240792"/>
                <a:gd name="connsiteY55" fmla="*/ 319255 h 376183"/>
                <a:gd name="connsiteX56" fmla="*/ 121832 w 240792"/>
                <a:gd name="connsiteY56" fmla="*/ 254573 h 376183"/>
                <a:gd name="connsiteX57" fmla="*/ 141311 w 240792"/>
                <a:gd name="connsiteY57" fmla="*/ 254573 h 376183"/>
                <a:gd name="connsiteX58" fmla="*/ 210770 w 240792"/>
                <a:gd name="connsiteY58" fmla="*/ 313375 h 376183"/>
                <a:gd name="connsiteX59" fmla="*/ 158584 w 240792"/>
                <a:gd name="connsiteY59" fmla="*/ 363356 h 376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240792" h="376183">
                  <a:moveTo>
                    <a:pt x="184309" y="250384"/>
                  </a:moveTo>
                  <a:lnTo>
                    <a:pt x="184309" y="249649"/>
                  </a:lnTo>
                  <a:cubicBezTo>
                    <a:pt x="206360" y="241490"/>
                    <a:pt x="226573" y="226275"/>
                    <a:pt x="226573" y="200623"/>
                  </a:cubicBezTo>
                  <a:cubicBezTo>
                    <a:pt x="226573" y="173721"/>
                    <a:pt x="207903" y="155419"/>
                    <a:pt x="179238" y="151376"/>
                  </a:cubicBezTo>
                  <a:cubicBezTo>
                    <a:pt x="175122" y="123372"/>
                    <a:pt x="151307" y="105291"/>
                    <a:pt x="123670" y="99925"/>
                  </a:cubicBezTo>
                  <a:lnTo>
                    <a:pt x="123670" y="99116"/>
                  </a:lnTo>
                  <a:cubicBezTo>
                    <a:pt x="145280" y="90958"/>
                    <a:pt x="165787" y="75302"/>
                    <a:pt x="165787" y="50090"/>
                  </a:cubicBezTo>
                  <a:cubicBezTo>
                    <a:pt x="165787" y="19514"/>
                    <a:pt x="141678" y="-38"/>
                    <a:pt x="106250" y="-38"/>
                  </a:cubicBezTo>
                  <a:lnTo>
                    <a:pt x="-34" y="-38"/>
                  </a:lnTo>
                  <a:lnTo>
                    <a:pt x="-34" y="10620"/>
                  </a:lnTo>
                  <a:lnTo>
                    <a:pt x="20914" y="10620"/>
                  </a:lnTo>
                  <a:cubicBezTo>
                    <a:pt x="30102" y="10620"/>
                    <a:pt x="30837" y="24144"/>
                    <a:pt x="30837" y="60748"/>
                  </a:cubicBezTo>
                  <a:lnTo>
                    <a:pt x="30837" y="209222"/>
                  </a:lnTo>
                  <a:cubicBezTo>
                    <a:pt x="31253" y="211951"/>
                    <a:pt x="29378" y="214501"/>
                    <a:pt x="26649" y="214917"/>
                  </a:cubicBezTo>
                  <a:cubicBezTo>
                    <a:pt x="26259" y="214976"/>
                    <a:pt x="25864" y="214989"/>
                    <a:pt x="25471" y="214956"/>
                  </a:cubicBezTo>
                  <a:lnTo>
                    <a:pt x="8860" y="214956"/>
                  </a:lnTo>
                  <a:lnTo>
                    <a:pt x="8860" y="225613"/>
                  </a:lnTo>
                  <a:lnTo>
                    <a:pt x="91623" y="225613"/>
                  </a:lnTo>
                  <a:lnTo>
                    <a:pt x="91623" y="359828"/>
                  </a:lnTo>
                  <a:cubicBezTo>
                    <a:pt x="91998" y="362563"/>
                    <a:pt x="90085" y="365084"/>
                    <a:pt x="87350" y="365459"/>
                  </a:cubicBezTo>
                  <a:cubicBezTo>
                    <a:pt x="86988" y="365508"/>
                    <a:pt x="86622" y="365518"/>
                    <a:pt x="86257" y="365488"/>
                  </a:cubicBezTo>
                  <a:lnTo>
                    <a:pt x="69646" y="365488"/>
                  </a:lnTo>
                  <a:lnTo>
                    <a:pt x="69646" y="376146"/>
                  </a:lnTo>
                  <a:lnTo>
                    <a:pt x="151086" y="376146"/>
                  </a:lnTo>
                  <a:cubicBezTo>
                    <a:pt x="220913" y="376146"/>
                    <a:pt x="240759" y="340277"/>
                    <a:pt x="240759" y="310802"/>
                  </a:cubicBezTo>
                  <a:cubicBezTo>
                    <a:pt x="240759" y="277726"/>
                    <a:pt x="214886" y="256411"/>
                    <a:pt x="184309" y="250384"/>
                  </a:cubicBezTo>
                  <a:close/>
                  <a:moveTo>
                    <a:pt x="60899" y="19146"/>
                  </a:moveTo>
                  <a:cubicBezTo>
                    <a:pt x="60899" y="12751"/>
                    <a:pt x="62737" y="12751"/>
                    <a:pt x="68249" y="12751"/>
                  </a:cubicBezTo>
                  <a:lnTo>
                    <a:pt x="96107" y="12751"/>
                  </a:lnTo>
                  <a:cubicBezTo>
                    <a:pt x="118916" y="12286"/>
                    <a:pt x="137784" y="30398"/>
                    <a:pt x="138250" y="53207"/>
                  </a:cubicBezTo>
                  <a:cubicBezTo>
                    <a:pt x="138267" y="54055"/>
                    <a:pt x="138258" y="54903"/>
                    <a:pt x="138223" y="55750"/>
                  </a:cubicBezTo>
                  <a:cubicBezTo>
                    <a:pt x="138223" y="75302"/>
                    <a:pt x="127639" y="87356"/>
                    <a:pt x="111322" y="96250"/>
                  </a:cubicBezTo>
                  <a:cubicBezTo>
                    <a:pt x="100296" y="93751"/>
                    <a:pt x="93975" y="93383"/>
                    <a:pt x="60973" y="93383"/>
                  </a:cubicBezTo>
                  <a:close/>
                  <a:moveTo>
                    <a:pt x="80451" y="104041"/>
                  </a:moveTo>
                  <a:cubicBezTo>
                    <a:pt x="127713" y="104041"/>
                    <a:pt x="144030" y="130722"/>
                    <a:pt x="148440" y="150568"/>
                  </a:cubicBezTo>
                  <a:lnTo>
                    <a:pt x="60899" y="150568"/>
                  </a:lnTo>
                  <a:lnTo>
                    <a:pt x="60899" y="104041"/>
                  </a:lnTo>
                  <a:close/>
                  <a:moveTo>
                    <a:pt x="149837" y="163357"/>
                  </a:moveTo>
                  <a:cubicBezTo>
                    <a:pt x="150591" y="182749"/>
                    <a:pt x="139433" y="200637"/>
                    <a:pt x="121685" y="208487"/>
                  </a:cubicBezTo>
                  <a:lnTo>
                    <a:pt x="121685" y="169752"/>
                  </a:lnTo>
                  <a:cubicBezTo>
                    <a:pt x="121685" y="163357"/>
                    <a:pt x="123450" y="163357"/>
                    <a:pt x="129036" y="163357"/>
                  </a:cubicBezTo>
                  <a:close/>
                  <a:moveTo>
                    <a:pt x="75453" y="212824"/>
                  </a:moveTo>
                  <a:cubicBezTo>
                    <a:pt x="64795" y="212824"/>
                    <a:pt x="60752" y="212824"/>
                    <a:pt x="60752" y="168723"/>
                  </a:cubicBezTo>
                  <a:lnTo>
                    <a:pt x="60752" y="161373"/>
                  </a:lnTo>
                  <a:lnTo>
                    <a:pt x="81406" y="161373"/>
                  </a:lnTo>
                  <a:cubicBezTo>
                    <a:pt x="90594" y="161373"/>
                    <a:pt x="91329" y="174897"/>
                    <a:pt x="91329" y="211428"/>
                  </a:cubicBezTo>
                  <a:lnTo>
                    <a:pt x="91329" y="212971"/>
                  </a:lnTo>
                  <a:close/>
                  <a:moveTo>
                    <a:pt x="179238" y="169605"/>
                  </a:moveTo>
                  <a:cubicBezTo>
                    <a:pt x="192140" y="177227"/>
                    <a:pt x="199732" y="191392"/>
                    <a:pt x="198936" y="206356"/>
                  </a:cubicBezTo>
                  <a:cubicBezTo>
                    <a:pt x="198936" y="225907"/>
                    <a:pt x="188278" y="237962"/>
                    <a:pt x="172034" y="246856"/>
                  </a:cubicBezTo>
                  <a:cubicBezTo>
                    <a:pt x="161009" y="244356"/>
                    <a:pt x="154688" y="243989"/>
                    <a:pt x="121685" y="243989"/>
                  </a:cubicBezTo>
                  <a:lnTo>
                    <a:pt x="121685" y="222673"/>
                  </a:lnTo>
                  <a:cubicBezTo>
                    <a:pt x="160642" y="214662"/>
                    <a:pt x="176004" y="191655"/>
                    <a:pt x="179238" y="169605"/>
                  </a:cubicBezTo>
                  <a:close/>
                  <a:moveTo>
                    <a:pt x="158584" y="363356"/>
                  </a:moveTo>
                  <a:lnTo>
                    <a:pt x="136533" y="363356"/>
                  </a:lnTo>
                  <a:cubicBezTo>
                    <a:pt x="125875" y="363356"/>
                    <a:pt x="121832" y="363356"/>
                    <a:pt x="121832" y="319255"/>
                  </a:cubicBezTo>
                  <a:lnTo>
                    <a:pt x="121832" y="254573"/>
                  </a:lnTo>
                  <a:lnTo>
                    <a:pt x="141311" y="254573"/>
                  </a:lnTo>
                  <a:cubicBezTo>
                    <a:pt x="199451" y="254573"/>
                    <a:pt x="210770" y="294705"/>
                    <a:pt x="210770" y="313375"/>
                  </a:cubicBezTo>
                  <a:cubicBezTo>
                    <a:pt x="210623" y="336014"/>
                    <a:pt x="197907" y="363356"/>
                    <a:pt x="158584" y="363356"/>
                  </a:cubicBezTo>
                  <a:close/>
                </a:path>
              </a:pathLst>
            </a:custGeom>
            <a:solidFill>
              <a:srgbClr val="FFFFFF"/>
            </a:solidFill>
            <a:ln w="7216"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A83A3B96-A0D6-4562-95FD-CE229179C8F3}"/>
                </a:ext>
              </a:extLst>
            </p:cNvPr>
            <p:cNvSpPr/>
            <p:nvPr/>
          </p:nvSpPr>
          <p:spPr>
            <a:xfrm>
              <a:off x="159273" y="5074334"/>
              <a:ext cx="444393" cy="13891"/>
            </a:xfrm>
            <a:custGeom>
              <a:avLst/>
              <a:gdLst>
                <a:gd name="connsiteX0" fmla="*/ 0 w 444393"/>
                <a:gd name="connsiteY0" fmla="*/ 0 h 13891"/>
                <a:gd name="connsiteX1" fmla="*/ 444394 w 444393"/>
                <a:gd name="connsiteY1" fmla="*/ 0 h 13891"/>
                <a:gd name="connsiteX2" fmla="*/ 444394 w 444393"/>
                <a:gd name="connsiteY2" fmla="*/ 13892 h 13891"/>
                <a:gd name="connsiteX3" fmla="*/ 0 w 444393"/>
                <a:gd name="connsiteY3" fmla="*/ 13892 h 13891"/>
              </a:gdLst>
              <a:ahLst/>
              <a:cxnLst>
                <a:cxn ang="0">
                  <a:pos x="connsiteX0" y="connsiteY0"/>
                </a:cxn>
                <a:cxn ang="0">
                  <a:pos x="connsiteX1" y="connsiteY1"/>
                </a:cxn>
                <a:cxn ang="0">
                  <a:pos x="connsiteX2" y="connsiteY2"/>
                </a:cxn>
                <a:cxn ang="0">
                  <a:pos x="connsiteX3" y="connsiteY3"/>
                </a:cxn>
              </a:cxnLst>
              <a:rect l="l" t="t" r="r" b="b"/>
              <a:pathLst>
                <a:path w="444393" h="13891">
                  <a:moveTo>
                    <a:pt x="0" y="0"/>
                  </a:moveTo>
                  <a:lnTo>
                    <a:pt x="444394" y="0"/>
                  </a:lnTo>
                  <a:lnTo>
                    <a:pt x="444394" y="13892"/>
                  </a:lnTo>
                  <a:lnTo>
                    <a:pt x="0" y="13892"/>
                  </a:lnTo>
                  <a:close/>
                </a:path>
              </a:pathLst>
            </a:custGeom>
            <a:solidFill>
              <a:schemeClr val="accent3"/>
            </a:solidFill>
            <a:ln w="7216" cap="flat">
              <a:noFill/>
              <a:prstDash val="solid"/>
              <a:miter/>
            </a:ln>
          </p:spPr>
          <p:txBody>
            <a:bodyPr rtlCol="0" anchor="ctr"/>
            <a:lstStyle/>
            <a:p>
              <a:endParaRPr lang="en-US"/>
            </a:p>
          </p:txBody>
        </p:sp>
      </p:grpSp>
      <p:sp>
        <p:nvSpPr>
          <p:cNvPr id="19" name="Text Placeholder 4">
            <a:extLst>
              <a:ext uri="{FF2B5EF4-FFF2-40B4-BE49-F238E27FC236}">
                <a16:creationId xmlns:a16="http://schemas.microsoft.com/office/drawing/2014/main" id="{468E460E-941D-41E6-9D98-ECE43C21E65E}"/>
              </a:ext>
            </a:extLst>
          </p:cNvPr>
          <p:cNvSpPr>
            <a:spLocks noGrp="1"/>
          </p:cNvSpPr>
          <p:nvPr>
            <p:ph type="body" sz="quarter" idx="13" hasCustomPrompt="1"/>
          </p:nvPr>
        </p:nvSpPr>
        <p:spPr>
          <a:xfrm>
            <a:off x="7766189" y="298843"/>
            <a:ext cx="4126089" cy="227989"/>
          </a:xfrm>
        </p:spPr>
        <p:txBody>
          <a:bodyPr rIns="0">
            <a:spAutoFit/>
          </a:bodyPr>
          <a:lstStyle>
            <a:lvl1pPr>
              <a:defRPr sz="1360" cap="all" baseline="0">
                <a:solidFill>
                  <a:schemeClr val="tx1"/>
                </a:solidFill>
              </a:defRPr>
            </a:lvl1pPr>
          </a:lstStyle>
          <a:p>
            <a:pPr lvl="0"/>
            <a:r>
              <a:rPr lang="en-US"/>
              <a:t>Title Line 1</a:t>
            </a:r>
          </a:p>
        </p:txBody>
      </p:sp>
      <p:cxnSp>
        <p:nvCxnSpPr>
          <p:cNvPr id="27" name="Straight Connector 26">
            <a:extLst>
              <a:ext uri="{FF2B5EF4-FFF2-40B4-BE49-F238E27FC236}">
                <a16:creationId xmlns:a16="http://schemas.microsoft.com/office/drawing/2014/main" id="{BE58ADD3-47CC-41AA-8C46-D5646DC63720}"/>
              </a:ext>
            </a:extLst>
          </p:cNvPr>
          <p:cNvCxnSpPr>
            <a:cxnSpLocks/>
          </p:cNvCxnSpPr>
          <p:nvPr userDrawn="1"/>
        </p:nvCxnSpPr>
        <p:spPr>
          <a:xfrm>
            <a:off x="7627054" y="364631"/>
            <a:ext cx="0" cy="564092"/>
          </a:xfrm>
          <a:prstGeom prst="line">
            <a:avLst/>
          </a:prstGeom>
          <a:ln w="25400">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76058814"/>
      </p:ext>
    </p:extLst>
  </p:cSld>
  <p:clrMapOvr>
    <a:masterClrMapping/>
  </p:clrMapOvr>
  <p:transition spd="slow">
    <p:wip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HAYS_Table Slide_Blue">
    <p:spTree>
      <p:nvGrpSpPr>
        <p:cNvPr id="1" name=""/>
        <p:cNvGrpSpPr/>
        <p:nvPr/>
      </p:nvGrpSpPr>
      <p:grpSpPr>
        <a:xfrm>
          <a:off x="0" y="0"/>
          <a:ext cx="0" cy="0"/>
          <a:chOff x="0" y="0"/>
          <a:chExt cx="0" cy="0"/>
        </a:xfrm>
      </p:grpSpPr>
      <p:sp>
        <p:nvSpPr>
          <p:cNvPr id="3" name="Table Placeholder 2"/>
          <p:cNvSpPr>
            <a:spLocks noGrp="1"/>
          </p:cNvSpPr>
          <p:nvPr>
            <p:ph type="tbl" idx="1"/>
          </p:nvPr>
        </p:nvSpPr>
        <p:spPr>
          <a:xfrm>
            <a:off x="921175" y="1603058"/>
            <a:ext cx="11118851" cy="5339927"/>
          </a:xfrm>
          <a:prstGeom prst="rect">
            <a:avLst/>
          </a:prstGeom>
        </p:spPr>
        <p:txBody>
          <a:bodyPr/>
          <a:lstStyle>
            <a:lvl1pPr>
              <a:defRPr>
                <a:solidFill>
                  <a:schemeClr val="tx1"/>
                </a:solidFill>
              </a:defRPr>
            </a:lvl1pPr>
          </a:lstStyle>
          <a:p>
            <a:pPr lvl="0"/>
            <a:endParaRPr lang="en-US" noProof="0"/>
          </a:p>
        </p:txBody>
      </p:sp>
      <p:sp>
        <p:nvSpPr>
          <p:cNvPr id="8" name="Rectangle 3"/>
          <p:cNvSpPr>
            <a:spLocks noGrp="1" noChangeArrowheads="1"/>
          </p:cNvSpPr>
          <p:nvPr>
            <p:ph type="title"/>
          </p:nvPr>
        </p:nvSpPr>
        <p:spPr bwMode="auto">
          <a:xfrm>
            <a:off x="671689" y="679047"/>
            <a:ext cx="12435840" cy="465064"/>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US"/>
              <a:t>Click to Edit Master Title Style</a:t>
            </a:r>
          </a:p>
        </p:txBody>
      </p:sp>
      <p:sp>
        <p:nvSpPr>
          <p:cNvPr id="4" name="Slide Number Placeholder 5"/>
          <p:cNvSpPr>
            <a:spLocks noGrp="1"/>
          </p:cNvSpPr>
          <p:nvPr>
            <p:ph type="sldNum" sz="quarter" idx="10"/>
          </p:nvPr>
        </p:nvSpPr>
        <p:spPr>
          <a:xfrm>
            <a:off x="2470855" y="7306415"/>
            <a:ext cx="818022" cy="178118"/>
          </a:xfrm>
        </p:spPr>
        <p:txBody>
          <a:bodyPr/>
          <a:lstStyle>
            <a:lvl1pPr algn="l">
              <a:defRPr sz="1133" b="0" smtClean="0">
                <a:solidFill>
                  <a:srgbClr val="002D72"/>
                </a:solidFill>
              </a:defRPr>
            </a:lvl1pPr>
          </a:lstStyle>
          <a:p>
            <a:pPr>
              <a:defRPr/>
            </a:pPr>
            <a:fld id="{BA33EEBE-8F22-1D4D-AAB3-F2322FBA0E9C}" type="slidenum">
              <a:rPr lang="en-US"/>
              <a:pPr>
                <a:defRPr/>
              </a:pPr>
              <a:t>‹#›</a:t>
            </a:fld>
            <a:endParaRPr lang="en-US"/>
          </a:p>
        </p:txBody>
      </p:sp>
    </p:spTree>
    <p:extLst>
      <p:ext uri="{BB962C8B-B14F-4D97-AF65-F5344CB8AC3E}">
        <p14:creationId xmlns:p14="http://schemas.microsoft.com/office/powerpoint/2010/main" val="57119815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solidFill>
                  <a:srgbClr val="444647"/>
                </a:solidFill>
              </a:defRPr>
            </a:lvl1pPr>
            <a:lvl2pPr marL="782632" indent="-332844">
              <a:defRPr>
                <a:solidFill>
                  <a:srgbClr val="444647"/>
                </a:solidFill>
              </a:defRPr>
            </a:lvl2pPr>
            <a:lvl3pPr marL="1164053" indent="-255480">
              <a:defRPr>
                <a:solidFill>
                  <a:srgbClr val="444647"/>
                </a:solidFill>
              </a:defRPr>
            </a:lvl3pPr>
            <a:lvl4pPr marL="1622837" indent="-264476">
              <a:defRPr>
                <a:solidFill>
                  <a:srgbClr val="444647"/>
                </a:solidFill>
              </a:defRPr>
            </a:lvl4pPr>
            <a:lvl5pPr>
              <a:defRPr>
                <a:solidFill>
                  <a:srgbClr val="444647"/>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p:nvPr userDrawn="1"/>
        </p:nvSpPr>
        <p:spPr>
          <a:xfrm>
            <a:off x="3" y="566454"/>
            <a:ext cx="404806" cy="303605"/>
          </a:xfrm>
          <a:prstGeom prst="rect">
            <a:avLst/>
          </a:prstGeom>
          <a:solidFill>
            <a:srgbClr val="002D72"/>
          </a:solidFill>
          <a:ln w="25400" cap="flat" cmpd="sng" algn="ctr">
            <a:noFill/>
            <a:prstDash val="solid"/>
          </a:ln>
          <a:effectLst/>
        </p:spPr>
        <p:txBody>
          <a:bodyPr lIns="103623" tIns="51811" rIns="103623" bIns="51811" rtlCol="0" anchor="ctr"/>
          <a:lstStyle/>
          <a:p>
            <a:pPr algn="ctr" defTabSz="1036226">
              <a:defRPr/>
            </a:pPr>
            <a:endParaRPr lang="en-US" sz="2040" kern="0">
              <a:solidFill>
                <a:srgbClr val="0072CE"/>
              </a:solidFill>
            </a:endParaRPr>
          </a:p>
        </p:txBody>
      </p:sp>
      <p:sp>
        <p:nvSpPr>
          <p:cNvPr id="8" name="Rectangle 7"/>
          <p:cNvSpPr/>
          <p:nvPr userDrawn="1"/>
        </p:nvSpPr>
        <p:spPr>
          <a:xfrm>
            <a:off x="1612055" y="566454"/>
            <a:ext cx="12205547" cy="303605"/>
          </a:xfrm>
          <a:prstGeom prst="rect">
            <a:avLst/>
          </a:prstGeom>
          <a:solidFill>
            <a:srgbClr val="002D72">
              <a:alpha val="25000"/>
            </a:srgbClr>
          </a:solidFill>
          <a:ln w="25400" cap="flat" cmpd="sng" algn="ctr">
            <a:noFill/>
            <a:prstDash val="solid"/>
          </a:ln>
          <a:effectLst/>
        </p:spPr>
        <p:txBody>
          <a:bodyPr lIns="103623" tIns="51811" rIns="103623" bIns="51811" rtlCol="0" anchor="ctr"/>
          <a:lstStyle/>
          <a:p>
            <a:pPr algn="ctr" defTabSz="1036226">
              <a:defRPr/>
            </a:pPr>
            <a:endParaRPr lang="en-US" sz="2040" kern="0">
              <a:solidFill>
                <a:srgbClr val="0072CE"/>
              </a:solidFill>
            </a:endParaRPr>
          </a:p>
        </p:txBody>
      </p:sp>
      <p:sp>
        <p:nvSpPr>
          <p:cNvPr id="2" name="Title 1"/>
          <p:cNvSpPr>
            <a:spLocks noGrp="1"/>
          </p:cNvSpPr>
          <p:nvPr>
            <p:ph type="title"/>
          </p:nvPr>
        </p:nvSpPr>
        <p:spPr>
          <a:xfrm>
            <a:off x="690881" y="543846"/>
            <a:ext cx="4213377" cy="348813"/>
          </a:xfrm>
          <a:solidFill>
            <a:schemeClr val="bg1"/>
          </a:solidFill>
        </p:spPr>
        <p:txBody>
          <a:bodyPr wrap="none" lIns="0" rIns="137160"/>
          <a:lstStyle>
            <a:lvl1pPr>
              <a:defRPr sz="2267" b="1">
                <a:solidFill>
                  <a:srgbClr val="002D72"/>
                </a:solidFill>
              </a:defRPr>
            </a:lvl1pPr>
          </a:lstStyle>
          <a:p>
            <a:r>
              <a:rPr lang="en-US"/>
              <a:t>Click to edit Master title style</a:t>
            </a:r>
          </a:p>
        </p:txBody>
      </p:sp>
      <p:sp>
        <p:nvSpPr>
          <p:cNvPr id="22" name="Footer Placeholder 12"/>
          <p:cNvSpPr>
            <a:spLocks noGrp="1"/>
          </p:cNvSpPr>
          <p:nvPr>
            <p:ph type="ftr" sz="quarter" idx="11"/>
          </p:nvPr>
        </p:nvSpPr>
        <p:spPr>
          <a:xfrm>
            <a:off x="0" y="7462044"/>
            <a:ext cx="4375573" cy="310357"/>
          </a:xfrm>
        </p:spPr>
        <p:txBody>
          <a:bodyPr/>
          <a:lstStyle>
            <a:lvl1pPr>
              <a:defRPr>
                <a:solidFill>
                  <a:schemeClr val="bg1">
                    <a:lumMod val="50000"/>
                  </a:schemeClr>
                </a:solidFill>
              </a:defRPr>
            </a:lvl1pPr>
          </a:lstStyle>
          <a:p>
            <a:pPr algn="l"/>
            <a:r>
              <a:rPr lang="en-US" sz="793">
                <a:cs typeface="Arial" panose="020B0604020202020204" pitchFamily="34" charset="0"/>
              </a:rPr>
              <a:t>Hays Companies | </a:t>
            </a:r>
            <a:fld id="{91A8ACAE-3572-4A3B-965A-23CC8B65ED99}" type="slidenum">
              <a:rPr lang="en-US" sz="793" smtClean="0">
                <a:solidFill>
                  <a:srgbClr val="002D72"/>
                </a:solidFill>
                <a:cs typeface="Arial" panose="020B0604020202020204" pitchFamily="34" charset="0"/>
              </a:rPr>
              <a:pPr algn="l"/>
              <a:t>‹#›</a:t>
            </a:fld>
            <a:endParaRPr lang="en-US" sz="793">
              <a:solidFill>
                <a:srgbClr val="002D72"/>
              </a:solidFill>
              <a:cs typeface="Arial" panose="020B0604020202020204" pitchFamily="34" charset="0"/>
            </a:endParaRPr>
          </a:p>
        </p:txBody>
      </p:sp>
    </p:spTree>
    <p:extLst>
      <p:ext uri="{BB962C8B-B14F-4D97-AF65-F5344CB8AC3E}">
        <p14:creationId xmlns:p14="http://schemas.microsoft.com/office/powerpoint/2010/main" val="13047509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406402" y="7270729"/>
            <a:ext cx="13004799" cy="325322"/>
          </a:xfrm>
          <a:custGeom>
            <a:avLst/>
            <a:gdLst/>
            <a:ahLst/>
            <a:cxnLst/>
            <a:rect l="l" t="t" r="r" b="b"/>
            <a:pathLst>
              <a:path w="7315200" h="421004">
                <a:moveTo>
                  <a:pt x="7315200" y="0"/>
                </a:moveTo>
                <a:lnTo>
                  <a:pt x="0" y="0"/>
                </a:lnTo>
                <a:lnTo>
                  <a:pt x="0" y="420624"/>
                </a:lnTo>
                <a:lnTo>
                  <a:pt x="7315200" y="420624"/>
                </a:lnTo>
                <a:lnTo>
                  <a:pt x="7315200" y="0"/>
                </a:lnTo>
                <a:close/>
              </a:path>
            </a:pathLst>
          </a:custGeom>
          <a:solidFill>
            <a:srgbClr val="E6E7E8"/>
          </a:solidFill>
        </p:spPr>
        <p:txBody>
          <a:bodyPr wrap="square" lIns="0" tIns="0" rIns="0" bIns="0" rtlCol="0"/>
          <a:lstStyle/>
          <a:p>
            <a:endParaRPr/>
          </a:p>
        </p:txBody>
      </p:sp>
      <p:sp>
        <p:nvSpPr>
          <p:cNvPr id="2" name="Holder 2"/>
          <p:cNvSpPr>
            <a:spLocks noGrp="1"/>
          </p:cNvSpPr>
          <p:nvPr>
            <p:ph type="title"/>
          </p:nvPr>
        </p:nvSpPr>
        <p:spPr>
          <a:xfrm>
            <a:off x="773862" y="2036694"/>
            <a:ext cx="12269879" cy="588174"/>
          </a:xfrm>
        </p:spPr>
        <p:txBody>
          <a:bodyPr lIns="0" tIns="0" rIns="0" bIns="0"/>
          <a:lstStyle>
            <a:lvl1pPr>
              <a:defRPr sz="3822" b="0" i="0">
                <a:solidFill>
                  <a:schemeClr val="tx1"/>
                </a:solidFill>
                <a:latin typeface="Garamond"/>
                <a:cs typeface="Garamond"/>
              </a:defRPr>
            </a:lvl1pPr>
          </a:lstStyle>
          <a:p>
            <a:endParaRPr/>
          </a:p>
        </p:txBody>
      </p:sp>
      <p:sp>
        <p:nvSpPr>
          <p:cNvPr id="3" name="Holder 3"/>
          <p:cNvSpPr>
            <a:spLocks noGrp="1"/>
          </p:cNvSpPr>
          <p:nvPr>
            <p:ph type="body" idx="1"/>
          </p:nvPr>
        </p:nvSpPr>
        <p:spPr/>
        <p:txBody>
          <a:bodyPr lIns="0" tIns="0" rIns="0" bIns="0"/>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5/2/2024</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a:xfrm>
            <a:off x="773862" y="2036694"/>
            <a:ext cx="12269879" cy="588174"/>
          </a:xfrm>
        </p:spPr>
        <p:txBody>
          <a:bodyPr lIns="0" tIns="0" rIns="0" bIns="0"/>
          <a:lstStyle>
            <a:lvl1pPr>
              <a:defRPr sz="3822" b="0" i="0">
                <a:solidFill>
                  <a:schemeClr val="tx1"/>
                </a:solidFill>
                <a:latin typeface="Garamond"/>
                <a:cs typeface="Garamond"/>
              </a:defRPr>
            </a:lvl1pPr>
          </a:lstStyle>
          <a:p>
            <a:endParaRPr/>
          </a:p>
        </p:txBody>
      </p:sp>
      <p:sp>
        <p:nvSpPr>
          <p:cNvPr id="3" name="Holder 3"/>
          <p:cNvSpPr>
            <a:spLocks noGrp="1"/>
          </p:cNvSpPr>
          <p:nvPr>
            <p:ph sz="half" idx="2"/>
          </p:nvPr>
        </p:nvSpPr>
        <p:spPr>
          <a:xfrm>
            <a:off x="690880" y="1787654"/>
            <a:ext cx="6010656"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7116064" y="1787654"/>
            <a:ext cx="6010656" cy="276999"/>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5/2/2024</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a:xfrm>
            <a:off x="773862" y="2036694"/>
            <a:ext cx="12269879" cy="588174"/>
          </a:xfrm>
        </p:spPr>
        <p:txBody>
          <a:bodyPr lIns="0" tIns="0" rIns="0" bIns="0"/>
          <a:lstStyle>
            <a:lvl1pPr>
              <a:defRPr sz="3822" b="0" i="0">
                <a:solidFill>
                  <a:schemeClr val="tx1"/>
                </a:solidFill>
                <a:latin typeface="Garamond"/>
                <a:cs typeface="Garamond"/>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5/2/2024</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5/2/2024</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36320" y="5199971"/>
            <a:ext cx="11744960" cy="833305"/>
          </a:xfrm>
        </p:spPr>
        <p:txBody>
          <a:bodyPr anchor="b"/>
          <a:lstStyle>
            <a:lvl1pPr algn="l">
              <a:defRPr sz="5415"/>
            </a:lvl1pPr>
          </a:lstStyle>
          <a:p>
            <a:r>
              <a:rPr lang="en-US"/>
              <a:t>Click to edit Master title style</a:t>
            </a:r>
          </a:p>
        </p:txBody>
      </p:sp>
      <p:sp>
        <p:nvSpPr>
          <p:cNvPr id="3" name="Subtitle 2"/>
          <p:cNvSpPr>
            <a:spLocks noGrp="1"/>
          </p:cNvSpPr>
          <p:nvPr>
            <p:ph type="subTitle" idx="1"/>
          </p:nvPr>
        </p:nvSpPr>
        <p:spPr>
          <a:xfrm>
            <a:off x="1727200" y="6137627"/>
            <a:ext cx="10363200" cy="333168"/>
          </a:xfrm>
        </p:spPr>
        <p:txBody>
          <a:bodyPr/>
          <a:lstStyle>
            <a:lvl1pPr marL="0" indent="0" algn="l">
              <a:buNone/>
              <a:defRPr sz="2165"/>
            </a:lvl1pPr>
            <a:lvl2pPr marL="412551" indent="0" algn="ctr">
              <a:buNone/>
              <a:defRPr sz="1805"/>
            </a:lvl2pPr>
            <a:lvl3pPr marL="825102" indent="0" algn="ctr">
              <a:buNone/>
              <a:defRPr sz="1624"/>
            </a:lvl3pPr>
            <a:lvl4pPr marL="1237653" indent="0" algn="ctr">
              <a:buNone/>
              <a:defRPr sz="1444"/>
            </a:lvl4pPr>
            <a:lvl5pPr marL="1650204" indent="0" algn="ctr">
              <a:buNone/>
              <a:defRPr sz="1444"/>
            </a:lvl5pPr>
            <a:lvl6pPr marL="2062755" indent="0" algn="ctr">
              <a:buNone/>
              <a:defRPr sz="1444"/>
            </a:lvl6pPr>
            <a:lvl7pPr marL="2475306" indent="0" algn="ctr">
              <a:buNone/>
              <a:defRPr sz="1444"/>
            </a:lvl7pPr>
            <a:lvl8pPr marL="2887857" indent="0" algn="ctr">
              <a:buNone/>
              <a:defRPr sz="1444"/>
            </a:lvl8pPr>
            <a:lvl9pPr marL="3300408" indent="0" algn="ctr">
              <a:buNone/>
              <a:defRPr sz="1444"/>
            </a:lvl9pPr>
          </a:lstStyle>
          <a:p>
            <a:r>
              <a:rPr lang="en-US"/>
              <a:t>Click to edit Master subtitle style</a:t>
            </a:r>
          </a:p>
        </p:txBody>
      </p:sp>
    </p:spTree>
    <p:extLst>
      <p:ext uri="{BB962C8B-B14F-4D97-AF65-F5344CB8AC3E}">
        <p14:creationId xmlns:p14="http://schemas.microsoft.com/office/powerpoint/2010/main" val="33735428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B9D9B3-71FC-431E-A847-4AEC0F2E907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2FDE66A-E664-4694-801D-80D9185099DE}"/>
              </a:ext>
            </a:extLst>
          </p:cNvPr>
          <p:cNvSpPr>
            <a:spLocks noGrp="1"/>
          </p:cNvSpPr>
          <p:nvPr>
            <p:ph idx="1"/>
          </p:nvPr>
        </p:nvSpPr>
        <p:spPr/>
        <p:txBody>
          <a:bodyPr/>
          <a:lstStyle>
            <a:lvl2pPr marL="604516" indent="-431797">
              <a:buFont typeface="Arial" panose="020B0604020202020204" pitchFamily="34" charset="0"/>
              <a:buChar char="»"/>
              <a:defRPr lang="en-US" sz="2116" kern="1200" dirty="0">
                <a:solidFill>
                  <a:schemeClr val="accent6"/>
                </a:solidFill>
                <a:latin typeface="Arial" panose="020B0604020202020204" pitchFamily="34" charset="0"/>
                <a:ea typeface="+mn-ea"/>
                <a:cs typeface="Arial" panose="020B0604020202020204" pitchFamily="34" charset="0"/>
              </a:defRPr>
            </a:lvl2pPr>
          </a:lstStyle>
          <a:p>
            <a:pPr lvl="0"/>
            <a:r>
              <a:rPr lang="en-US"/>
              <a:t>Click to edit Master text styles</a:t>
            </a:r>
          </a:p>
          <a:p>
            <a:pPr marL="436595" lvl="1" indent="-263876" algn="l" defTabSz="1036507" rtl="0" eaLnBrk="1" latinLnBrk="0" hangingPunct="1">
              <a:lnSpc>
                <a:spcPct val="120000"/>
              </a:lnSpc>
              <a:spcBef>
                <a:spcPts val="567"/>
              </a:spcBef>
              <a:buClr>
                <a:schemeClr val="accent3"/>
              </a:buClr>
              <a:buFont typeface="Arial" panose="020B0604020202020204" pitchFamily="34" charset="0"/>
              <a:buChar char="•"/>
            </a:pPr>
            <a:r>
              <a:rPr lang="en-US"/>
              <a:t>Second level</a:t>
            </a:r>
          </a:p>
          <a:p>
            <a:pPr lvl="2"/>
            <a:r>
              <a:rPr lang="en-US"/>
              <a:t>Third level</a:t>
            </a:r>
          </a:p>
          <a:p>
            <a:pPr lvl="3"/>
            <a:r>
              <a:rPr lang="en-US"/>
              <a:t>Fourth level</a:t>
            </a:r>
          </a:p>
          <a:p>
            <a:pPr lvl="4"/>
            <a:r>
              <a:rPr lang="en-US"/>
              <a:t>Fifth level</a:t>
            </a:r>
          </a:p>
        </p:txBody>
      </p:sp>
      <p:sp>
        <p:nvSpPr>
          <p:cNvPr id="9" name="Slide Number Placeholder 8">
            <a:extLst>
              <a:ext uri="{FF2B5EF4-FFF2-40B4-BE49-F238E27FC236}">
                <a16:creationId xmlns:a16="http://schemas.microsoft.com/office/drawing/2014/main" id="{D7DA0996-6139-45BC-A300-0B65DDB58D10}"/>
              </a:ext>
            </a:extLst>
          </p:cNvPr>
          <p:cNvSpPr>
            <a:spLocks noGrp="1"/>
          </p:cNvSpPr>
          <p:nvPr>
            <p:ph type="sldNum" sz="quarter" idx="12"/>
          </p:nvPr>
        </p:nvSpPr>
        <p:spPr/>
        <p:txBody>
          <a:bodyPr/>
          <a:lstStyle>
            <a:lvl1pPr>
              <a:defRPr baseline="0"/>
            </a:lvl1pPr>
          </a:lstStyle>
          <a:p>
            <a:r>
              <a:rPr lang="en-US"/>
              <a:t>BROWN &amp; BROWN  |  </a:t>
            </a:r>
            <a:fld id="{0BDBB283-31B7-430F-95E5-02359FF226F2}" type="slidenum">
              <a:rPr lang="en-US" smtClean="0"/>
              <a:pPr/>
              <a:t>‹#›</a:t>
            </a:fld>
            <a:endParaRPr lang="en-US"/>
          </a:p>
        </p:txBody>
      </p:sp>
      <p:sp>
        <p:nvSpPr>
          <p:cNvPr id="5" name="Text Placeholder 4">
            <a:extLst>
              <a:ext uri="{FF2B5EF4-FFF2-40B4-BE49-F238E27FC236}">
                <a16:creationId xmlns:a16="http://schemas.microsoft.com/office/drawing/2014/main" id="{CB93FF20-192F-4043-AF46-C77B31A18F4B}"/>
              </a:ext>
            </a:extLst>
          </p:cNvPr>
          <p:cNvSpPr>
            <a:spLocks noGrp="1"/>
          </p:cNvSpPr>
          <p:nvPr>
            <p:ph type="body" sz="quarter" idx="13" hasCustomPrompt="1"/>
          </p:nvPr>
        </p:nvSpPr>
        <p:spPr>
          <a:xfrm>
            <a:off x="690880" y="298843"/>
            <a:ext cx="4126089" cy="227989"/>
          </a:xfrm>
        </p:spPr>
        <p:txBody>
          <a:bodyPr rIns="0">
            <a:spAutoFit/>
          </a:bodyPr>
          <a:lstStyle>
            <a:lvl1pPr>
              <a:defRPr sz="1360" cap="all" baseline="0">
                <a:solidFill>
                  <a:schemeClr val="tx1"/>
                </a:solidFill>
              </a:defRPr>
            </a:lvl1pPr>
          </a:lstStyle>
          <a:p>
            <a:pPr lvl="0"/>
            <a:r>
              <a:rPr lang="en-US"/>
              <a:t>Title Line 1</a:t>
            </a:r>
          </a:p>
        </p:txBody>
      </p:sp>
    </p:spTree>
    <p:extLst>
      <p:ext uri="{BB962C8B-B14F-4D97-AF65-F5344CB8AC3E}">
        <p14:creationId xmlns:p14="http://schemas.microsoft.com/office/powerpoint/2010/main" val="1916620655"/>
      </p:ext>
    </p:extLst>
  </p:cSld>
  <p:clrMapOvr>
    <a:masterClrMapping/>
  </p:clrMapOvr>
  <p:transition spd="slow">
    <p:wip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B9D9B3-71FC-431E-A847-4AEC0F2E9074}"/>
              </a:ext>
            </a:extLst>
          </p:cNvPr>
          <p:cNvSpPr>
            <a:spLocks noGrp="1"/>
          </p:cNvSpPr>
          <p:nvPr>
            <p:ph type="title"/>
          </p:nvPr>
        </p:nvSpPr>
        <p:spPr>
          <a:xfrm>
            <a:off x="7062329" y="526832"/>
            <a:ext cx="12128782" cy="465085"/>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C2FDE66A-E664-4694-801D-80D9185099DE}"/>
              </a:ext>
            </a:extLst>
          </p:cNvPr>
          <p:cNvSpPr>
            <a:spLocks noGrp="1"/>
          </p:cNvSpPr>
          <p:nvPr>
            <p:ph idx="1"/>
          </p:nvPr>
        </p:nvSpPr>
        <p:spPr>
          <a:xfrm>
            <a:off x="7062329" y="1439344"/>
            <a:ext cx="5757333" cy="5561215"/>
          </a:xfrm>
        </p:spPr>
        <p:txBody>
          <a:bodyPr/>
          <a:lstStyle>
            <a:lvl2pPr marL="604516" indent="-431797">
              <a:buFont typeface="Arial" panose="020B0604020202020204" pitchFamily="34" charset="0"/>
              <a:buChar char="»"/>
              <a:defRPr lang="en-US" sz="2116" kern="1200" dirty="0">
                <a:solidFill>
                  <a:schemeClr val="accent6"/>
                </a:solidFill>
                <a:latin typeface="Arial" panose="020B0604020202020204" pitchFamily="34" charset="0"/>
                <a:ea typeface="+mn-ea"/>
                <a:cs typeface="Arial" panose="020B0604020202020204" pitchFamily="34" charset="0"/>
              </a:defRPr>
            </a:lvl2pPr>
          </a:lstStyle>
          <a:p>
            <a:pPr lvl="0"/>
            <a:r>
              <a:rPr lang="en-US"/>
              <a:t>Click to edit Master text styles</a:t>
            </a:r>
          </a:p>
          <a:p>
            <a:pPr marL="436595" lvl="1" indent="-263876" algn="l" defTabSz="1036507" rtl="0" eaLnBrk="1" latinLnBrk="0" hangingPunct="1">
              <a:lnSpc>
                <a:spcPct val="120000"/>
              </a:lnSpc>
              <a:spcBef>
                <a:spcPts val="567"/>
              </a:spcBef>
              <a:buClr>
                <a:schemeClr val="accent3"/>
              </a:buClr>
              <a:buFont typeface="Arial" panose="020B0604020202020204" pitchFamily="34" charset="0"/>
              <a:buChar char="•"/>
            </a:pPr>
            <a:r>
              <a:rPr lang="en-US"/>
              <a:t>Second level</a:t>
            </a:r>
          </a:p>
          <a:p>
            <a:pPr lvl="2"/>
            <a:r>
              <a:rPr lang="en-US"/>
              <a:t>Third level</a:t>
            </a:r>
          </a:p>
          <a:p>
            <a:pPr lvl="3"/>
            <a:r>
              <a:rPr lang="en-US"/>
              <a:t>Fourth level</a:t>
            </a:r>
          </a:p>
          <a:p>
            <a:pPr lvl="4"/>
            <a:r>
              <a:rPr lang="en-US"/>
              <a:t>Fifth level</a:t>
            </a:r>
          </a:p>
        </p:txBody>
      </p:sp>
      <p:sp>
        <p:nvSpPr>
          <p:cNvPr id="9" name="Slide Number Placeholder 8">
            <a:extLst>
              <a:ext uri="{FF2B5EF4-FFF2-40B4-BE49-F238E27FC236}">
                <a16:creationId xmlns:a16="http://schemas.microsoft.com/office/drawing/2014/main" id="{D7DA0996-6139-45BC-A300-0B65DDB58D10}"/>
              </a:ext>
            </a:extLst>
          </p:cNvPr>
          <p:cNvSpPr>
            <a:spLocks noGrp="1"/>
          </p:cNvSpPr>
          <p:nvPr>
            <p:ph type="sldNum" sz="quarter" idx="12"/>
          </p:nvPr>
        </p:nvSpPr>
        <p:spPr/>
        <p:txBody>
          <a:bodyPr/>
          <a:lstStyle>
            <a:lvl1pPr>
              <a:defRPr baseline="0"/>
            </a:lvl1pPr>
          </a:lstStyle>
          <a:p>
            <a:r>
              <a:rPr lang="en-US"/>
              <a:t>BROWN &amp; BROWN  |  </a:t>
            </a:r>
            <a:fld id="{0BDBB283-31B7-430F-95E5-02359FF226F2}" type="slidenum">
              <a:rPr lang="en-US" smtClean="0"/>
              <a:pPr/>
              <a:t>‹#›</a:t>
            </a:fld>
            <a:endParaRPr lang="en-US"/>
          </a:p>
        </p:txBody>
      </p:sp>
      <p:sp>
        <p:nvSpPr>
          <p:cNvPr id="5" name="Text Placeholder 4">
            <a:extLst>
              <a:ext uri="{FF2B5EF4-FFF2-40B4-BE49-F238E27FC236}">
                <a16:creationId xmlns:a16="http://schemas.microsoft.com/office/drawing/2014/main" id="{CB93FF20-192F-4043-AF46-C77B31A18F4B}"/>
              </a:ext>
            </a:extLst>
          </p:cNvPr>
          <p:cNvSpPr>
            <a:spLocks noGrp="1"/>
          </p:cNvSpPr>
          <p:nvPr>
            <p:ph type="body" sz="quarter" idx="13" hasCustomPrompt="1"/>
          </p:nvPr>
        </p:nvSpPr>
        <p:spPr>
          <a:xfrm>
            <a:off x="7062329" y="298843"/>
            <a:ext cx="4126089" cy="227989"/>
          </a:xfrm>
        </p:spPr>
        <p:txBody>
          <a:bodyPr rIns="0">
            <a:spAutoFit/>
          </a:bodyPr>
          <a:lstStyle>
            <a:lvl1pPr>
              <a:defRPr sz="1360" cap="all" baseline="0">
                <a:solidFill>
                  <a:schemeClr val="tx1"/>
                </a:solidFill>
              </a:defRPr>
            </a:lvl1pPr>
          </a:lstStyle>
          <a:p>
            <a:pPr lvl="0"/>
            <a:r>
              <a:rPr lang="en-US"/>
              <a:t>Title Line 1</a:t>
            </a:r>
          </a:p>
        </p:txBody>
      </p:sp>
      <p:cxnSp>
        <p:nvCxnSpPr>
          <p:cNvPr id="6" name="Straight Connector 5">
            <a:extLst>
              <a:ext uri="{FF2B5EF4-FFF2-40B4-BE49-F238E27FC236}">
                <a16:creationId xmlns:a16="http://schemas.microsoft.com/office/drawing/2014/main" id="{65929FC6-B665-44D9-BC96-9DC63A76215F}"/>
              </a:ext>
            </a:extLst>
          </p:cNvPr>
          <p:cNvCxnSpPr>
            <a:cxnSpLocks/>
          </p:cNvCxnSpPr>
          <p:nvPr userDrawn="1"/>
        </p:nvCxnSpPr>
        <p:spPr>
          <a:xfrm>
            <a:off x="6923193" y="364631"/>
            <a:ext cx="0" cy="564092"/>
          </a:xfrm>
          <a:prstGeom prst="line">
            <a:avLst/>
          </a:prstGeom>
          <a:ln w="25400">
            <a:solidFill>
              <a:schemeClr val="bg2"/>
            </a:solidFill>
          </a:ln>
        </p:spPr>
        <p:style>
          <a:lnRef idx="1">
            <a:schemeClr val="accent1"/>
          </a:lnRef>
          <a:fillRef idx="0">
            <a:schemeClr val="accent1"/>
          </a:fillRef>
          <a:effectRef idx="0">
            <a:schemeClr val="accent1"/>
          </a:effectRef>
          <a:fontRef idx="minor">
            <a:schemeClr val="tx1"/>
          </a:fontRef>
        </p:style>
      </p:cxnSp>
      <p:sp>
        <p:nvSpPr>
          <p:cNvPr id="7" name="Picture Placeholder 6">
            <a:extLst>
              <a:ext uri="{FF2B5EF4-FFF2-40B4-BE49-F238E27FC236}">
                <a16:creationId xmlns:a16="http://schemas.microsoft.com/office/drawing/2014/main" id="{0DA787A6-6E64-43DC-9EE3-FEFB428BFD11}"/>
              </a:ext>
            </a:extLst>
          </p:cNvPr>
          <p:cNvSpPr>
            <a:spLocks noGrp="1"/>
          </p:cNvSpPr>
          <p:nvPr>
            <p:ph type="pic" sz="quarter" idx="14"/>
          </p:nvPr>
        </p:nvSpPr>
        <p:spPr>
          <a:xfrm>
            <a:off x="0" y="1"/>
            <a:ext cx="6563360" cy="7242246"/>
          </a:xfrm>
        </p:spPr>
        <p:txBody>
          <a:bodyPr/>
          <a:lstStyle/>
          <a:p>
            <a:endParaRPr lang="en-US"/>
          </a:p>
        </p:txBody>
      </p:sp>
    </p:spTree>
    <p:extLst>
      <p:ext uri="{BB962C8B-B14F-4D97-AF65-F5344CB8AC3E}">
        <p14:creationId xmlns:p14="http://schemas.microsoft.com/office/powerpoint/2010/main" val="1925471095"/>
      </p:ext>
    </p:extLst>
  </p:cSld>
  <p:clrMapOvr>
    <a:masterClrMapping/>
  </p:clrMapOvr>
  <p:transition spd="slow">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3546A4-B5F0-42C7-A285-3E157CB01D8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7FDDFE5-A5B8-412A-8993-B73A8C0F2217}"/>
              </a:ext>
            </a:extLst>
          </p:cNvPr>
          <p:cNvSpPr>
            <a:spLocks noGrp="1"/>
          </p:cNvSpPr>
          <p:nvPr>
            <p:ph sz="half" idx="1"/>
          </p:nvPr>
        </p:nvSpPr>
        <p:spPr>
          <a:xfrm>
            <a:off x="949960" y="2069044"/>
            <a:ext cx="5872480" cy="49315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F313F3C-1C34-46A4-9AE9-DC0B77DEFBDA}"/>
              </a:ext>
            </a:extLst>
          </p:cNvPr>
          <p:cNvSpPr>
            <a:spLocks noGrp="1"/>
          </p:cNvSpPr>
          <p:nvPr>
            <p:ph sz="half" idx="2"/>
          </p:nvPr>
        </p:nvSpPr>
        <p:spPr>
          <a:xfrm>
            <a:off x="6995160" y="2069044"/>
            <a:ext cx="5872480" cy="49315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9">
            <a:extLst>
              <a:ext uri="{FF2B5EF4-FFF2-40B4-BE49-F238E27FC236}">
                <a16:creationId xmlns:a16="http://schemas.microsoft.com/office/drawing/2014/main" id="{07FC7B70-F38E-49CF-91E0-70536CC0F0EB}"/>
              </a:ext>
            </a:extLst>
          </p:cNvPr>
          <p:cNvSpPr>
            <a:spLocks noGrp="1"/>
          </p:cNvSpPr>
          <p:nvPr>
            <p:ph type="sldNum" sz="quarter" idx="12"/>
          </p:nvPr>
        </p:nvSpPr>
        <p:spPr/>
        <p:txBody>
          <a:bodyPr/>
          <a:lstStyle/>
          <a:p>
            <a:r>
              <a:rPr lang="en-US"/>
              <a:t>BROWN &amp; BROWN  |  </a:t>
            </a:r>
            <a:fld id="{0BDBB283-31B7-430F-95E5-02359FF226F2}" type="slidenum">
              <a:rPr lang="en-US" smtClean="0"/>
              <a:pPr/>
              <a:t>‹#›</a:t>
            </a:fld>
            <a:endParaRPr lang="en-US"/>
          </a:p>
        </p:txBody>
      </p:sp>
      <p:sp>
        <p:nvSpPr>
          <p:cNvPr id="6" name="Text Placeholder 4">
            <a:extLst>
              <a:ext uri="{FF2B5EF4-FFF2-40B4-BE49-F238E27FC236}">
                <a16:creationId xmlns:a16="http://schemas.microsoft.com/office/drawing/2014/main" id="{C988D7DE-646A-4C0A-864F-823AFFB7242A}"/>
              </a:ext>
            </a:extLst>
          </p:cNvPr>
          <p:cNvSpPr>
            <a:spLocks noGrp="1"/>
          </p:cNvSpPr>
          <p:nvPr>
            <p:ph type="body" sz="quarter" idx="13" hasCustomPrompt="1"/>
          </p:nvPr>
        </p:nvSpPr>
        <p:spPr>
          <a:xfrm>
            <a:off x="690880" y="298843"/>
            <a:ext cx="4126089" cy="227989"/>
          </a:xfrm>
        </p:spPr>
        <p:txBody>
          <a:bodyPr rIns="0">
            <a:spAutoFit/>
          </a:bodyPr>
          <a:lstStyle>
            <a:lvl1pPr>
              <a:defRPr sz="1360" cap="all" baseline="0">
                <a:solidFill>
                  <a:schemeClr val="tx1"/>
                </a:solidFill>
              </a:defRPr>
            </a:lvl1pPr>
          </a:lstStyle>
          <a:p>
            <a:pPr lvl="0"/>
            <a:r>
              <a:rPr lang="en-US"/>
              <a:t>Title Line 1</a:t>
            </a:r>
          </a:p>
        </p:txBody>
      </p:sp>
    </p:spTree>
    <p:extLst>
      <p:ext uri="{BB962C8B-B14F-4D97-AF65-F5344CB8AC3E}">
        <p14:creationId xmlns:p14="http://schemas.microsoft.com/office/powerpoint/2010/main" val="494397508"/>
      </p:ext>
    </p:extLst>
  </p:cSld>
  <p:clrMapOvr>
    <a:masterClrMapping/>
  </p:clrMapOvr>
  <p:transition spd="slow">
    <p:wipe/>
  </p:transition>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3" Type="http://schemas.openxmlformats.org/officeDocument/2006/relationships/slideLayout" Target="../slideLayouts/slideLayout9.xml"/><Relationship Id="rId7" Type="http://schemas.openxmlformats.org/officeDocument/2006/relationships/slideLayout" Target="../slideLayouts/slideLayout13.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5" Type="http://schemas.openxmlformats.org/officeDocument/2006/relationships/slideLayout" Target="../slideLayouts/slideLayout11.xml"/><Relationship Id="rId4" Type="http://schemas.openxmlformats.org/officeDocument/2006/relationships/slideLayout" Target="../slideLayouts/slideLayout10.xml"/><Relationship Id="rId9"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773862" y="2036694"/>
            <a:ext cx="12269879" cy="553998"/>
          </a:xfrm>
          <a:prstGeom prst="rect">
            <a:avLst/>
          </a:prstGeom>
        </p:spPr>
        <p:txBody>
          <a:bodyPr wrap="square" lIns="0" tIns="0" rIns="0" bIns="0">
            <a:spAutoFit/>
          </a:bodyPr>
          <a:lstStyle>
            <a:lvl1pPr>
              <a:defRPr sz="3600" b="0" i="0">
                <a:solidFill>
                  <a:schemeClr val="tx1"/>
                </a:solidFill>
                <a:latin typeface="Garamond"/>
                <a:cs typeface="Garamond"/>
              </a:defRPr>
            </a:lvl1pPr>
          </a:lstStyle>
          <a:p>
            <a:endParaRPr/>
          </a:p>
        </p:txBody>
      </p:sp>
      <p:sp>
        <p:nvSpPr>
          <p:cNvPr id="3" name="Holder 3"/>
          <p:cNvSpPr>
            <a:spLocks noGrp="1"/>
          </p:cNvSpPr>
          <p:nvPr>
            <p:ph type="body" idx="1"/>
          </p:nvPr>
        </p:nvSpPr>
        <p:spPr>
          <a:xfrm>
            <a:off x="1348651" y="2229622"/>
            <a:ext cx="10963769" cy="276999"/>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a:xfrm>
            <a:off x="4697984" y="7228334"/>
            <a:ext cx="4421632" cy="276999"/>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90880" y="7228334"/>
            <a:ext cx="3178048" cy="276999"/>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5/2/2024</a:t>
            </a:fld>
            <a:endParaRPr lang="en-US"/>
          </a:p>
        </p:txBody>
      </p:sp>
      <p:sp>
        <p:nvSpPr>
          <p:cNvPr id="6" name="Holder 6"/>
          <p:cNvSpPr>
            <a:spLocks noGrp="1"/>
          </p:cNvSpPr>
          <p:nvPr>
            <p:ph type="sldNum" sz="quarter" idx="7"/>
          </p:nvPr>
        </p:nvSpPr>
        <p:spPr>
          <a:xfrm>
            <a:off x="9948672" y="7228334"/>
            <a:ext cx="3178048" cy="276999"/>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Lst>
  <p:txStyles>
    <p:titleStyle>
      <a:lvl1pPr>
        <a:defRPr>
          <a:latin typeface="+mj-lt"/>
          <a:ea typeface="+mj-ea"/>
          <a:cs typeface="+mj-cs"/>
        </a:defRPr>
      </a:lvl1pPr>
    </p:titleStyle>
    <p:bodyStyle>
      <a:lvl1pPr marL="0">
        <a:defRPr>
          <a:latin typeface="+mn-lt"/>
          <a:ea typeface="+mn-ea"/>
          <a:cs typeface="+mn-cs"/>
        </a:defRPr>
      </a:lvl1pPr>
      <a:lvl2pPr marL="485354">
        <a:defRPr>
          <a:latin typeface="+mn-lt"/>
          <a:ea typeface="+mn-ea"/>
          <a:cs typeface="+mn-cs"/>
        </a:defRPr>
      </a:lvl2pPr>
      <a:lvl3pPr marL="970707">
        <a:defRPr>
          <a:latin typeface="+mn-lt"/>
          <a:ea typeface="+mn-ea"/>
          <a:cs typeface="+mn-cs"/>
        </a:defRPr>
      </a:lvl3pPr>
      <a:lvl4pPr marL="1456063">
        <a:defRPr>
          <a:latin typeface="+mn-lt"/>
          <a:ea typeface="+mn-ea"/>
          <a:cs typeface="+mn-cs"/>
        </a:defRPr>
      </a:lvl4pPr>
      <a:lvl5pPr marL="1941416">
        <a:defRPr>
          <a:latin typeface="+mn-lt"/>
          <a:ea typeface="+mn-ea"/>
          <a:cs typeface="+mn-cs"/>
        </a:defRPr>
      </a:lvl5pPr>
      <a:lvl6pPr marL="2426770">
        <a:defRPr>
          <a:latin typeface="+mn-lt"/>
          <a:ea typeface="+mn-ea"/>
          <a:cs typeface="+mn-cs"/>
        </a:defRPr>
      </a:lvl6pPr>
      <a:lvl7pPr marL="2912123">
        <a:defRPr>
          <a:latin typeface="+mn-lt"/>
          <a:ea typeface="+mn-ea"/>
          <a:cs typeface="+mn-cs"/>
        </a:defRPr>
      </a:lvl7pPr>
      <a:lvl8pPr marL="3397479">
        <a:defRPr>
          <a:latin typeface="+mn-lt"/>
          <a:ea typeface="+mn-ea"/>
          <a:cs typeface="+mn-cs"/>
        </a:defRPr>
      </a:lvl8pPr>
      <a:lvl9pPr marL="3882833">
        <a:defRPr>
          <a:latin typeface="+mn-lt"/>
          <a:ea typeface="+mn-ea"/>
          <a:cs typeface="+mn-cs"/>
        </a:defRPr>
      </a:lvl9pPr>
    </p:bodyStyle>
    <p:otherStyle>
      <a:lvl1pPr marL="0">
        <a:defRPr>
          <a:latin typeface="+mn-lt"/>
          <a:ea typeface="+mn-ea"/>
          <a:cs typeface="+mn-cs"/>
        </a:defRPr>
      </a:lvl1pPr>
      <a:lvl2pPr marL="485354">
        <a:defRPr>
          <a:latin typeface="+mn-lt"/>
          <a:ea typeface="+mn-ea"/>
          <a:cs typeface="+mn-cs"/>
        </a:defRPr>
      </a:lvl2pPr>
      <a:lvl3pPr marL="970707">
        <a:defRPr>
          <a:latin typeface="+mn-lt"/>
          <a:ea typeface="+mn-ea"/>
          <a:cs typeface="+mn-cs"/>
        </a:defRPr>
      </a:lvl3pPr>
      <a:lvl4pPr marL="1456063">
        <a:defRPr>
          <a:latin typeface="+mn-lt"/>
          <a:ea typeface="+mn-ea"/>
          <a:cs typeface="+mn-cs"/>
        </a:defRPr>
      </a:lvl4pPr>
      <a:lvl5pPr marL="1941416">
        <a:defRPr>
          <a:latin typeface="+mn-lt"/>
          <a:ea typeface="+mn-ea"/>
          <a:cs typeface="+mn-cs"/>
        </a:defRPr>
      </a:lvl5pPr>
      <a:lvl6pPr marL="2426770">
        <a:defRPr>
          <a:latin typeface="+mn-lt"/>
          <a:ea typeface="+mn-ea"/>
          <a:cs typeface="+mn-cs"/>
        </a:defRPr>
      </a:lvl6pPr>
      <a:lvl7pPr marL="2912123">
        <a:defRPr>
          <a:latin typeface="+mn-lt"/>
          <a:ea typeface="+mn-ea"/>
          <a:cs typeface="+mn-cs"/>
        </a:defRPr>
      </a:lvl7pPr>
      <a:lvl8pPr marL="3397479">
        <a:defRPr>
          <a:latin typeface="+mn-lt"/>
          <a:ea typeface="+mn-ea"/>
          <a:cs typeface="+mn-cs"/>
        </a:defRPr>
      </a:lvl8pPr>
      <a:lvl9pPr marL="3882833">
        <a:defRPr>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8E266DB-D05C-4B34-95BF-CC424339E22B}"/>
              </a:ext>
            </a:extLst>
          </p:cNvPr>
          <p:cNvSpPr/>
          <p:nvPr userDrawn="1"/>
        </p:nvSpPr>
        <p:spPr>
          <a:xfrm>
            <a:off x="0" y="7254244"/>
            <a:ext cx="13817600" cy="525929"/>
          </a:xfrm>
          <a:prstGeom prst="rect">
            <a:avLst/>
          </a:prstGeom>
          <a:solidFill>
            <a:srgbClr val="C7C8CA">
              <a:lumMod val="40000"/>
              <a:lumOff val="60000"/>
            </a:srgbClr>
          </a:solidFill>
          <a:ln w="25400" cap="flat" cmpd="sng" algn="ctr">
            <a:noFill/>
            <a:prstDash val="solid"/>
          </a:ln>
          <a:effectLst/>
        </p:spPr>
        <p:txBody>
          <a:bodyPr rtlCol="0" anchor="ctr"/>
          <a:lstStyle/>
          <a:p>
            <a:pPr marL="0" marR="0" lvl="0" indent="0" algn="ctr" defTabSz="1036507" eaLnBrk="1" fontAlgn="auto" latinLnBrk="0" hangingPunct="1">
              <a:lnSpc>
                <a:spcPct val="100000"/>
              </a:lnSpc>
              <a:spcBef>
                <a:spcPts val="0"/>
              </a:spcBef>
              <a:spcAft>
                <a:spcPts val="0"/>
              </a:spcAft>
              <a:buClrTx/>
              <a:buSzTx/>
              <a:buFontTx/>
              <a:buNone/>
              <a:tabLst/>
              <a:defRPr/>
            </a:pPr>
            <a:endParaRPr kumimoji="0" lang="en-US" sz="2040" b="0" i="0" u="none" strike="noStrike" kern="0" cap="none" spc="0" normalizeH="0" baseline="0" noProof="0">
              <a:ln>
                <a:noFill/>
              </a:ln>
              <a:solidFill>
                <a:srgbClr val="FFFFFF"/>
              </a:solidFill>
              <a:effectLst/>
              <a:uLnTx/>
              <a:uFillTx/>
              <a:latin typeface="Calibri"/>
              <a:ea typeface="+mn-ea"/>
              <a:cs typeface="+mn-cs"/>
            </a:endParaRPr>
          </a:p>
        </p:txBody>
      </p:sp>
      <p:sp>
        <p:nvSpPr>
          <p:cNvPr id="2" name="Title Placeholder 1">
            <a:extLst>
              <a:ext uri="{FF2B5EF4-FFF2-40B4-BE49-F238E27FC236}">
                <a16:creationId xmlns:a16="http://schemas.microsoft.com/office/drawing/2014/main" id="{E54850E9-9B8F-4A67-A32E-CE9029897C0B}"/>
              </a:ext>
            </a:extLst>
          </p:cNvPr>
          <p:cNvSpPr>
            <a:spLocks noGrp="1"/>
          </p:cNvSpPr>
          <p:nvPr>
            <p:ph type="title"/>
          </p:nvPr>
        </p:nvSpPr>
        <p:spPr>
          <a:xfrm>
            <a:off x="690880" y="526842"/>
            <a:ext cx="12128782" cy="465064"/>
          </a:xfrm>
          <a:prstGeom prst="rect">
            <a:avLst/>
          </a:prstGeom>
        </p:spPr>
        <p:txBody>
          <a:bodyPr vert="horz" lIns="0" tIns="0" rIns="0" bIns="0" rtlCol="0" anchor="ctr">
            <a:spAutoFit/>
          </a:bodyPr>
          <a:lstStyle/>
          <a:p>
            <a:pPr marL="0" marR="0" lvl="0" indent="0" algn="l" defTabSz="353189" rtl="0" eaLnBrk="1" fontAlgn="auto" latinLnBrk="0" hangingPunct="1">
              <a:lnSpc>
                <a:spcPct val="100000"/>
              </a:lnSpc>
              <a:spcBef>
                <a:spcPts val="0"/>
              </a:spcBef>
              <a:spcAft>
                <a:spcPts val="0"/>
              </a:spcAft>
              <a:buClrTx/>
              <a:buSzTx/>
              <a:buFontTx/>
              <a:buNone/>
              <a:tabLst/>
              <a:defRPr/>
            </a:pPr>
            <a:r>
              <a:rPr lang="en-US"/>
              <a:t>Click to edit Master title style</a:t>
            </a:r>
          </a:p>
        </p:txBody>
      </p:sp>
      <p:sp>
        <p:nvSpPr>
          <p:cNvPr id="3" name="Text Placeholder 2">
            <a:extLst>
              <a:ext uri="{FF2B5EF4-FFF2-40B4-BE49-F238E27FC236}">
                <a16:creationId xmlns:a16="http://schemas.microsoft.com/office/drawing/2014/main" id="{52301C2C-D6B9-4F1E-8BAF-A29AC20CCA60}"/>
              </a:ext>
            </a:extLst>
          </p:cNvPr>
          <p:cNvSpPr>
            <a:spLocks noGrp="1"/>
          </p:cNvSpPr>
          <p:nvPr>
            <p:ph type="body" idx="1"/>
          </p:nvPr>
        </p:nvSpPr>
        <p:spPr>
          <a:xfrm>
            <a:off x="690880" y="1439344"/>
            <a:ext cx="12128782" cy="5561215"/>
          </a:xfrm>
          <a:prstGeom prst="rect">
            <a:avLst/>
          </a:prstGeom>
        </p:spPr>
        <p:txBody>
          <a:bodyPr vert="horz" lIns="0" tIns="0" rIns="9144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8E875933-26DC-42D7-B0DB-E2CC23C06397}"/>
              </a:ext>
            </a:extLst>
          </p:cNvPr>
          <p:cNvSpPr>
            <a:spLocks noGrp="1"/>
          </p:cNvSpPr>
          <p:nvPr>
            <p:ph type="sldNum" sz="quarter" idx="4"/>
          </p:nvPr>
        </p:nvSpPr>
        <p:spPr>
          <a:xfrm>
            <a:off x="10444931" y="7366362"/>
            <a:ext cx="3108960" cy="326734"/>
          </a:xfrm>
          <a:prstGeom prst="rect">
            <a:avLst/>
          </a:prstGeom>
        </p:spPr>
        <p:txBody>
          <a:bodyPr vert="horz" lIns="91440" tIns="45720" rIns="91440" bIns="45720" rtlCol="0" anchor="ctr"/>
          <a:lstStyle>
            <a:lvl1pPr algn="r">
              <a:defRPr sz="907" spc="77" baseline="0">
                <a:solidFill>
                  <a:schemeClr val="accent6"/>
                </a:solidFill>
                <a:latin typeface="Arial" panose="020B0604020202020204" pitchFamily="34" charset="0"/>
                <a:cs typeface="Arial" panose="020B0604020202020204" pitchFamily="34" charset="0"/>
              </a:defRPr>
            </a:lvl1pPr>
          </a:lstStyle>
          <a:p>
            <a:r>
              <a:rPr lang="en-US"/>
              <a:t>BROWN &amp; BROWN  |  </a:t>
            </a:r>
            <a:fld id="{0BDBB283-31B7-430F-95E5-02359FF226F2}" type="slidenum">
              <a:rPr lang="en-US" smtClean="0"/>
              <a:pPr/>
              <a:t>‹#›</a:t>
            </a:fld>
            <a:endParaRPr lang="en-US"/>
          </a:p>
        </p:txBody>
      </p:sp>
      <p:cxnSp>
        <p:nvCxnSpPr>
          <p:cNvPr id="9" name="Straight Connector 8">
            <a:extLst>
              <a:ext uri="{FF2B5EF4-FFF2-40B4-BE49-F238E27FC236}">
                <a16:creationId xmlns:a16="http://schemas.microsoft.com/office/drawing/2014/main" id="{32D06836-1131-466E-9EAB-0BBB735DCB1A}"/>
              </a:ext>
            </a:extLst>
          </p:cNvPr>
          <p:cNvCxnSpPr>
            <a:cxnSpLocks/>
          </p:cNvCxnSpPr>
          <p:nvPr userDrawn="1"/>
        </p:nvCxnSpPr>
        <p:spPr>
          <a:xfrm>
            <a:off x="532553" y="364631"/>
            <a:ext cx="0" cy="564092"/>
          </a:xfrm>
          <a:prstGeom prst="line">
            <a:avLst/>
          </a:prstGeom>
          <a:ln w="25400">
            <a:solidFill>
              <a:schemeClr val="bg2"/>
            </a:solidFill>
          </a:ln>
        </p:spPr>
        <p:style>
          <a:lnRef idx="1">
            <a:schemeClr val="accent1"/>
          </a:lnRef>
          <a:fillRef idx="0">
            <a:schemeClr val="accent1"/>
          </a:fillRef>
          <a:effectRef idx="0">
            <a:schemeClr val="accent1"/>
          </a:effectRef>
          <a:fontRef idx="minor">
            <a:schemeClr val="tx1"/>
          </a:fontRef>
        </p:style>
      </p:cxnSp>
      <p:grpSp>
        <p:nvGrpSpPr>
          <p:cNvPr id="5" name="Graphic 3">
            <a:extLst>
              <a:ext uri="{FF2B5EF4-FFF2-40B4-BE49-F238E27FC236}">
                <a16:creationId xmlns:a16="http://schemas.microsoft.com/office/drawing/2014/main" id="{56031749-E623-44F1-A797-814FA4B6753D}"/>
              </a:ext>
            </a:extLst>
          </p:cNvPr>
          <p:cNvGrpSpPr/>
          <p:nvPr/>
        </p:nvGrpSpPr>
        <p:grpSpPr>
          <a:xfrm>
            <a:off x="205007" y="7360941"/>
            <a:ext cx="303339" cy="312531"/>
            <a:chOff x="159273" y="4591205"/>
            <a:chExt cx="485114" cy="499814"/>
          </a:xfrm>
        </p:grpSpPr>
        <p:sp>
          <p:nvSpPr>
            <p:cNvPr id="10" name="Freeform: Shape 9">
              <a:extLst>
                <a:ext uri="{FF2B5EF4-FFF2-40B4-BE49-F238E27FC236}">
                  <a16:creationId xmlns:a16="http://schemas.microsoft.com/office/drawing/2014/main" id="{DF9BD3EF-7F4F-44EB-B51F-576C1820D969}"/>
                </a:ext>
              </a:extLst>
            </p:cNvPr>
            <p:cNvSpPr/>
            <p:nvPr/>
          </p:nvSpPr>
          <p:spPr>
            <a:xfrm>
              <a:off x="614466" y="5058377"/>
              <a:ext cx="30287" cy="30289"/>
            </a:xfrm>
            <a:custGeom>
              <a:avLst/>
              <a:gdLst>
                <a:gd name="connsiteX0" fmla="*/ 15186 w 30287"/>
                <a:gd name="connsiteY0" fmla="*/ -31 h 30289"/>
                <a:gd name="connsiteX1" fmla="*/ 30253 w 30287"/>
                <a:gd name="connsiteY1" fmla="*/ 15184 h 30289"/>
                <a:gd name="connsiteX2" fmla="*/ 15038 w 30287"/>
                <a:gd name="connsiteY2" fmla="*/ 30251 h 30289"/>
                <a:gd name="connsiteX3" fmla="*/ -29 w 30287"/>
                <a:gd name="connsiteY3" fmla="*/ 15037 h 30289"/>
                <a:gd name="connsiteX4" fmla="*/ 14292 w 30287"/>
                <a:gd name="connsiteY4" fmla="*/ -33 h 30289"/>
                <a:gd name="connsiteX5" fmla="*/ 15112 w 30287"/>
                <a:gd name="connsiteY5" fmla="*/ -31 h 30289"/>
                <a:gd name="connsiteX6" fmla="*/ 15186 w 30287"/>
                <a:gd name="connsiteY6" fmla="*/ 2982 h 30289"/>
                <a:gd name="connsiteX7" fmla="*/ 4038 w 30287"/>
                <a:gd name="connsiteY7" fmla="*/ 16017 h 30289"/>
                <a:gd name="connsiteX8" fmla="*/ 15186 w 30287"/>
                <a:gd name="connsiteY8" fmla="*/ 27165 h 30289"/>
                <a:gd name="connsiteX9" fmla="*/ 26730 w 30287"/>
                <a:gd name="connsiteY9" fmla="*/ 15337 h 30289"/>
                <a:gd name="connsiteX10" fmla="*/ 26726 w 30287"/>
                <a:gd name="connsiteY10" fmla="*/ 15110 h 30289"/>
                <a:gd name="connsiteX11" fmla="*/ 15193 w 30287"/>
                <a:gd name="connsiteY11" fmla="*/ 2983 h 30289"/>
                <a:gd name="connsiteX12" fmla="*/ 15186 w 30287"/>
                <a:gd name="connsiteY12" fmla="*/ 2982 h 30289"/>
                <a:gd name="connsiteX13" fmla="*/ 12687 w 30287"/>
                <a:gd name="connsiteY13" fmla="*/ 23857 h 30289"/>
                <a:gd name="connsiteX14" fmla="*/ 9085 w 30287"/>
                <a:gd name="connsiteY14" fmla="*/ 23857 h 30289"/>
                <a:gd name="connsiteX15" fmla="*/ 9085 w 30287"/>
                <a:gd name="connsiteY15" fmla="*/ 7099 h 30289"/>
                <a:gd name="connsiteX16" fmla="*/ 14451 w 30287"/>
                <a:gd name="connsiteY16" fmla="*/ 6584 h 30289"/>
                <a:gd name="connsiteX17" fmla="*/ 20257 w 30287"/>
                <a:gd name="connsiteY17" fmla="*/ 7907 h 30289"/>
                <a:gd name="connsiteX18" fmla="*/ 21727 w 30287"/>
                <a:gd name="connsiteY18" fmla="*/ 11582 h 30289"/>
                <a:gd name="connsiteX19" fmla="*/ 18493 w 30287"/>
                <a:gd name="connsiteY19" fmla="*/ 15478 h 30289"/>
                <a:gd name="connsiteX20" fmla="*/ 18493 w 30287"/>
                <a:gd name="connsiteY20" fmla="*/ 15478 h 30289"/>
                <a:gd name="connsiteX21" fmla="*/ 21213 w 30287"/>
                <a:gd name="connsiteY21" fmla="*/ 19594 h 30289"/>
                <a:gd name="connsiteX22" fmla="*/ 22095 w 30287"/>
                <a:gd name="connsiteY22" fmla="*/ 23784 h 30289"/>
                <a:gd name="connsiteX23" fmla="*/ 18420 w 30287"/>
                <a:gd name="connsiteY23" fmla="*/ 23784 h 30289"/>
                <a:gd name="connsiteX24" fmla="*/ 17464 w 30287"/>
                <a:gd name="connsiteY24" fmla="*/ 19373 h 30289"/>
                <a:gd name="connsiteX25" fmla="*/ 14416 w 30287"/>
                <a:gd name="connsiteY25" fmla="*/ 16861 h 30289"/>
                <a:gd name="connsiteX26" fmla="*/ 14304 w 30287"/>
                <a:gd name="connsiteY26" fmla="*/ 16874 h 30289"/>
                <a:gd name="connsiteX27" fmla="*/ 12687 w 30287"/>
                <a:gd name="connsiteY27" fmla="*/ 16874 h 30289"/>
                <a:gd name="connsiteX28" fmla="*/ 12687 w 30287"/>
                <a:gd name="connsiteY28" fmla="*/ 14155 h 30289"/>
                <a:gd name="connsiteX29" fmla="*/ 14377 w 30287"/>
                <a:gd name="connsiteY29" fmla="*/ 14155 h 30289"/>
                <a:gd name="connsiteX30" fmla="*/ 18052 w 30287"/>
                <a:gd name="connsiteY30" fmla="*/ 11729 h 30289"/>
                <a:gd name="connsiteX31" fmla="*/ 14598 w 30287"/>
                <a:gd name="connsiteY31" fmla="*/ 9304 h 30289"/>
                <a:gd name="connsiteX32" fmla="*/ 12687 w 30287"/>
                <a:gd name="connsiteY32" fmla="*/ 9304 h 30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0287" h="30289">
                  <a:moveTo>
                    <a:pt x="15186" y="-31"/>
                  </a:moveTo>
                  <a:cubicBezTo>
                    <a:pt x="23548" y="10"/>
                    <a:pt x="30294" y="6821"/>
                    <a:pt x="30253" y="15184"/>
                  </a:cubicBezTo>
                  <a:cubicBezTo>
                    <a:pt x="30213" y="23546"/>
                    <a:pt x="23401" y="30292"/>
                    <a:pt x="15038" y="30251"/>
                  </a:cubicBezTo>
                  <a:cubicBezTo>
                    <a:pt x="6676" y="30211"/>
                    <a:pt x="-70" y="23399"/>
                    <a:pt x="-29" y="15037"/>
                  </a:cubicBezTo>
                  <a:cubicBezTo>
                    <a:pt x="-236" y="6921"/>
                    <a:pt x="6176" y="174"/>
                    <a:pt x="14292" y="-33"/>
                  </a:cubicBezTo>
                  <a:cubicBezTo>
                    <a:pt x="14566" y="-40"/>
                    <a:pt x="14839" y="-39"/>
                    <a:pt x="15112" y="-31"/>
                  </a:cubicBezTo>
                  <a:close/>
                  <a:moveTo>
                    <a:pt x="15186" y="2982"/>
                  </a:moveTo>
                  <a:cubicBezTo>
                    <a:pt x="8508" y="3503"/>
                    <a:pt x="3517" y="9339"/>
                    <a:pt x="4038" y="16017"/>
                  </a:cubicBezTo>
                  <a:cubicBezTo>
                    <a:pt x="4503" y="21971"/>
                    <a:pt x="9232" y="26700"/>
                    <a:pt x="15186" y="27165"/>
                  </a:cubicBezTo>
                  <a:cubicBezTo>
                    <a:pt x="21640" y="27087"/>
                    <a:pt x="26808" y="21791"/>
                    <a:pt x="26730" y="15337"/>
                  </a:cubicBezTo>
                  <a:cubicBezTo>
                    <a:pt x="26730" y="15262"/>
                    <a:pt x="26728" y="15186"/>
                    <a:pt x="26726" y="15110"/>
                  </a:cubicBezTo>
                  <a:cubicBezTo>
                    <a:pt x="26890" y="8577"/>
                    <a:pt x="21727" y="3147"/>
                    <a:pt x="15193" y="2983"/>
                  </a:cubicBezTo>
                  <a:cubicBezTo>
                    <a:pt x="15191" y="2983"/>
                    <a:pt x="15188" y="2983"/>
                    <a:pt x="15186" y="2982"/>
                  </a:cubicBezTo>
                  <a:close/>
                  <a:moveTo>
                    <a:pt x="12687" y="23857"/>
                  </a:moveTo>
                  <a:lnTo>
                    <a:pt x="9085" y="23857"/>
                  </a:lnTo>
                  <a:lnTo>
                    <a:pt x="9085" y="7099"/>
                  </a:lnTo>
                  <a:cubicBezTo>
                    <a:pt x="10854" y="6763"/>
                    <a:pt x="12650" y="6591"/>
                    <a:pt x="14451" y="6584"/>
                  </a:cubicBezTo>
                  <a:cubicBezTo>
                    <a:pt x="16476" y="6415"/>
                    <a:pt x="18505" y="6877"/>
                    <a:pt x="20257" y="7907"/>
                  </a:cubicBezTo>
                  <a:cubicBezTo>
                    <a:pt x="21300" y="8831"/>
                    <a:pt x="21846" y="10194"/>
                    <a:pt x="21727" y="11582"/>
                  </a:cubicBezTo>
                  <a:cubicBezTo>
                    <a:pt x="21697" y="13479"/>
                    <a:pt x="20352" y="15099"/>
                    <a:pt x="18493" y="15478"/>
                  </a:cubicBezTo>
                  <a:lnTo>
                    <a:pt x="18493" y="15478"/>
                  </a:lnTo>
                  <a:cubicBezTo>
                    <a:pt x="19963" y="15478"/>
                    <a:pt x="20919" y="17095"/>
                    <a:pt x="21213" y="19594"/>
                  </a:cubicBezTo>
                  <a:cubicBezTo>
                    <a:pt x="21308" y="21025"/>
                    <a:pt x="21605" y="22436"/>
                    <a:pt x="22095" y="23784"/>
                  </a:cubicBezTo>
                  <a:lnTo>
                    <a:pt x="18420" y="23784"/>
                  </a:lnTo>
                  <a:cubicBezTo>
                    <a:pt x="17886" y="22369"/>
                    <a:pt x="17564" y="20882"/>
                    <a:pt x="17464" y="19373"/>
                  </a:cubicBezTo>
                  <a:cubicBezTo>
                    <a:pt x="17316" y="17838"/>
                    <a:pt x="15952" y="16713"/>
                    <a:pt x="14416" y="16861"/>
                  </a:cubicBezTo>
                  <a:cubicBezTo>
                    <a:pt x="14379" y="16865"/>
                    <a:pt x="14341" y="16869"/>
                    <a:pt x="14304" y="16874"/>
                  </a:cubicBezTo>
                  <a:lnTo>
                    <a:pt x="12687" y="16874"/>
                  </a:lnTo>
                  <a:close/>
                  <a:moveTo>
                    <a:pt x="12687" y="14155"/>
                  </a:moveTo>
                  <a:lnTo>
                    <a:pt x="14377" y="14155"/>
                  </a:lnTo>
                  <a:cubicBezTo>
                    <a:pt x="16435" y="14155"/>
                    <a:pt x="18052" y="13493"/>
                    <a:pt x="18052" y="11729"/>
                  </a:cubicBezTo>
                  <a:cubicBezTo>
                    <a:pt x="18052" y="9965"/>
                    <a:pt x="17023" y="9304"/>
                    <a:pt x="14598" y="9304"/>
                  </a:cubicBezTo>
                  <a:lnTo>
                    <a:pt x="12687" y="9304"/>
                  </a:lnTo>
                  <a:close/>
                </a:path>
              </a:pathLst>
            </a:custGeom>
            <a:solidFill>
              <a:srgbClr val="231F20"/>
            </a:solidFill>
            <a:ln w="7216"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7FE438E3-82CD-4726-BC57-73D9209D870F}"/>
                </a:ext>
              </a:extLst>
            </p:cNvPr>
            <p:cNvSpPr/>
            <p:nvPr/>
          </p:nvSpPr>
          <p:spPr>
            <a:xfrm>
              <a:off x="159273" y="4591205"/>
              <a:ext cx="444393" cy="483129"/>
            </a:xfrm>
            <a:custGeom>
              <a:avLst/>
              <a:gdLst>
                <a:gd name="connsiteX0" fmla="*/ 0 w 444393"/>
                <a:gd name="connsiteY0" fmla="*/ 0 h 483129"/>
                <a:gd name="connsiteX1" fmla="*/ 444394 w 444393"/>
                <a:gd name="connsiteY1" fmla="*/ 0 h 483129"/>
                <a:gd name="connsiteX2" fmla="*/ 444394 w 444393"/>
                <a:gd name="connsiteY2" fmla="*/ 483129 h 483129"/>
                <a:gd name="connsiteX3" fmla="*/ 0 w 444393"/>
                <a:gd name="connsiteY3" fmla="*/ 483129 h 483129"/>
              </a:gdLst>
              <a:ahLst/>
              <a:cxnLst>
                <a:cxn ang="0">
                  <a:pos x="connsiteX0" y="connsiteY0"/>
                </a:cxn>
                <a:cxn ang="0">
                  <a:pos x="connsiteX1" y="connsiteY1"/>
                </a:cxn>
                <a:cxn ang="0">
                  <a:pos x="connsiteX2" y="connsiteY2"/>
                </a:cxn>
                <a:cxn ang="0">
                  <a:pos x="connsiteX3" y="connsiteY3"/>
                </a:cxn>
              </a:cxnLst>
              <a:rect l="l" t="t" r="r" b="b"/>
              <a:pathLst>
                <a:path w="444393" h="483129">
                  <a:moveTo>
                    <a:pt x="0" y="0"/>
                  </a:moveTo>
                  <a:lnTo>
                    <a:pt x="444394" y="0"/>
                  </a:lnTo>
                  <a:lnTo>
                    <a:pt x="444394" y="483129"/>
                  </a:lnTo>
                  <a:lnTo>
                    <a:pt x="0" y="483129"/>
                  </a:lnTo>
                  <a:close/>
                </a:path>
              </a:pathLst>
            </a:custGeom>
            <a:solidFill>
              <a:schemeClr val="tx1"/>
            </a:solidFill>
            <a:ln w="7216"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0AEAF1C0-A217-4FAC-83E4-9ABFAFADF079}"/>
                </a:ext>
              </a:extLst>
            </p:cNvPr>
            <p:cNvSpPr/>
            <p:nvPr/>
          </p:nvSpPr>
          <p:spPr>
            <a:xfrm>
              <a:off x="261073" y="4644714"/>
              <a:ext cx="240792" cy="376183"/>
            </a:xfrm>
            <a:custGeom>
              <a:avLst/>
              <a:gdLst>
                <a:gd name="connsiteX0" fmla="*/ 184309 w 240792"/>
                <a:gd name="connsiteY0" fmla="*/ 250384 h 376183"/>
                <a:gd name="connsiteX1" fmla="*/ 184309 w 240792"/>
                <a:gd name="connsiteY1" fmla="*/ 249649 h 376183"/>
                <a:gd name="connsiteX2" fmla="*/ 226573 w 240792"/>
                <a:gd name="connsiteY2" fmla="*/ 200623 h 376183"/>
                <a:gd name="connsiteX3" fmla="*/ 179238 w 240792"/>
                <a:gd name="connsiteY3" fmla="*/ 151376 h 376183"/>
                <a:gd name="connsiteX4" fmla="*/ 123670 w 240792"/>
                <a:gd name="connsiteY4" fmla="*/ 99925 h 376183"/>
                <a:gd name="connsiteX5" fmla="*/ 123670 w 240792"/>
                <a:gd name="connsiteY5" fmla="*/ 99116 h 376183"/>
                <a:gd name="connsiteX6" fmla="*/ 165787 w 240792"/>
                <a:gd name="connsiteY6" fmla="*/ 50090 h 376183"/>
                <a:gd name="connsiteX7" fmla="*/ 106250 w 240792"/>
                <a:gd name="connsiteY7" fmla="*/ -38 h 376183"/>
                <a:gd name="connsiteX8" fmla="*/ -34 w 240792"/>
                <a:gd name="connsiteY8" fmla="*/ -38 h 376183"/>
                <a:gd name="connsiteX9" fmla="*/ -34 w 240792"/>
                <a:gd name="connsiteY9" fmla="*/ 10620 h 376183"/>
                <a:gd name="connsiteX10" fmla="*/ 20914 w 240792"/>
                <a:gd name="connsiteY10" fmla="*/ 10620 h 376183"/>
                <a:gd name="connsiteX11" fmla="*/ 30837 w 240792"/>
                <a:gd name="connsiteY11" fmla="*/ 60748 h 376183"/>
                <a:gd name="connsiteX12" fmla="*/ 30837 w 240792"/>
                <a:gd name="connsiteY12" fmla="*/ 209222 h 376183"/>
                <a:gd name="connsiteX13" fmla="*/ 26649 w 240792"/>
                <a:gd name="connsiteY13" fmla="*/ 214917 h 376183"/>
                <a:gd name="connsiteX14" fmla="*/ 25471 w 240792"/>
                <a:gd name="connsiteY14" fmla="*/ 214956 h 376183"/>
                <a:gd name="connsiteX15" fmla="*/ 8860 w 240792"/>
                <a:gd name="connsiteY15" fmla="*/ 214956 h 376183"/>
                <a:gd name="connsiteX16" fmla="*/ 8860 w 240792"/>
                <a:gd name="connsiteY16" fmla="*/ 225613 h 376183"/>
                <a:gd name="connsiteX17" fmla="*/ 91623 w 240792"/>
                <a:gd name="connsiteY17" fmla="*/ 225613 h 376183"/>
                <a:gd name="connsiteX18" fmla="*/ 91623 w 240792"/>
                <a:gd name="connsiteY18" fmla="*/ 359828 h 376183"/>
                <a:gd name="connsiteX19" fmla="*/ 87350 w 240792"/>
                <a:gd name="connsiteY19" fmla="*/ 365459 h 376183"/>
                <a:gd name="connsiteX20" fmla="*/ 86257 w 240792"/>
                <a:gd name="connsiteY20" fmla="*/ 365488 h 376183"/>
                <a:gd name="connsiteX21" fmla="*/ 69646 w 240792"/>
                <a:gd name="connsiteY21" fmla="*/ 365488 h 376183"/>
                <a:gd name="connsiteX22" fmla="*/ 69646 w 240792"/>
                <a:gd name="connsiteY22" fmla="*/ 376146 h 376183"/>
                <a:gd name="connsiteX23" fmla="*/ 151086 w 240792"/>
                <a:gd name="connsiteY23" fmla="*/ 376146 h 376183"/>
                <a:gd name="connsiteX24" fmla="*/ 240759 w 240792"/>
                <a:gd name="connsiteY24" fmla="*/ 310802 h 376183"/>
                <a:gd name="connsiteX25" fmla="*/ 184309 w 240792"/>
                <a:gd name="connsiteY25" fmla="*/ 250384 h 376183"/>
                <a:gd name="connsiteX26" fmla="*/ 60899 w 240792"/>
                <a:gd name="connsiteY26" fmla="*/ 19146 h 376183"/>
                <a:gd name="connsiteX27" fmla="*/ 68249 w 240792"/>
                <a:gd name="connsiteY27" fmla="*/ 12751 h 376183"/>
                <a:gd name="connsiteX28" fmla="*/ 96107 w 240792"/>
                <a:gd name="connsiteY28" fmla="*/ 12751 h 376183"/>
                <a:gd name="connsiteX29" fmla="*/ 138250 w 240792"/>
                <a:gd name="connsiteY29" fmla="*/ 53207 h 376183"/>
                <a:gd name="connsiteX30" fmla="*/ 138223 w 240792"/>
                <a:gd name="connsiteY30" fmla="*/ 55750 h 376183"/>
                <a:gd name="connsiteX31" fmla="*/ 111322 w 240792"/>
                <a:gd name="connsiteY31" fmla="*/ 96250 h 376183"/>
                <a:gd name="connsiteX32" fmla="*/ 60973 w 240792"/>
                <a:gd name="connsiteY32" fmla="*/ 93383 h 376183"/>
                <a:gd name="connsiteX33" fmla="*/ 80451 w 240792"/>
                <a:gd name="connsiteY33" fmla="*/ 104041 h 376183"/>
                <a:gd name="connsiteX34" fmla="*/ 148440 w 240792"/>
                <a:gd name="connsiteY34" fmla="*/ 150568 h 376183"/>
                <a:gd name="connsiteX35" fmla="*/ 60899 w 240792"/>
                <a:gd name="connsiteY35" fmla="*/ 150568 h 376183"/>
                <a:gd name="connsiteX36" fmla="*/ 60899 w 240792"/>
                <a:gd name="connsiteY36" fmla="*/ 104041 h 376183"/>
                <a:gd name="connsiteX37" fmla="*/ 149837 w 240792"/>
                <a:gd name="connsiteY37" fmla="*/ 163357 h 376183"/>
                <a:gd name="connsiteX38" fmla="*/ 121685 w 240792"/>
                <a:gd name="connsiteY38" fmla="*/ 208487 h 376183"/>
                <a:gd name="connsiteX39" fmla="*/ 121685 w 240792"/>
                <a:gd name="connsiteY39" fmla="*/ 169752 h 376183"/>
                <a:gd name="connsiteX40" fmla="*/ 129036 w 240792"/>
                <a:gd name="connsiteY40" fmla="*/ 163357 h 376183"/>
                <a:gd name="connsiteX41" fmla="*/ 75453 w 240792"/>
                <a:gd name="connsiteY41" fmla="*/ 212824 h 376183"/>
                <a:gd name="connsiteX42" fmla="*/ 60752 w 240792"/>
                <a:gd name="connsiteY42" fmla="*/ 168723 h 376183"/>
                <a:gd name="connsiteX43" fmla="*/ 60752 w 240792"/>
                <a:gd name="connsiteY43" fmla="*/ 161373 h 376183"/>
                <a:gd name="connsiteX44" fmla="*/ 81406 w 240792"/>
                <a:gd name="connsiteY44" fmla="*/ 161373 h 376183"/>
                <a:gd name="connsiteX45" fmla="*/ 91329 w 240792"/>
                <a:gd name="connsiteY45" fmla="*/ 211428 h 376183"/>
                <a:gd name="connsiteX46" fmla="*/ 91329 w 240792"/>
                <a:gd name="connsiteY46" fmla="*/ 212971 h 376183"/>
                <a:gd name="connsiteX47" fmla="*/ 179238 w 240792"/>
                <a:gd name="connsiteY47" fmla="*/ 169605 h 376183"/>
                <a:gd name="connsiteX48" fmla="*/ 198936 w 240792"/>
                <a:gd name="connsiteY48" fmla="*/ 206356 h 376183"/>
                <a:gd name="connsiteX49" fmla="*/ 172034 w 240792"/>
                <a:gd name="connsiteY49" fmla="*/ 246856 h 376183"/>
                <a:gd name="connsiteX50" fmla="*/ 121685 w 240792"/>
                <a:gd name="connsiteY50" fmla="*/ 243989 h 376183"/>
                <a:gd name="connsiteX51" fmla="*/ 121685 w 240792"/>
                <a:gd name="connsiteY51" fmla="*/ 222673 h 376183"/>
                <a:gd name="connsiteX52" fmla="*/ 179238 w 240792"/>
                <a:gd name="connsiteY52" fmla="*/ 169605 h 376183"/>
                <a:gd name="connsiteX53" fmla="*/ 158584 w 240792"/>
                <a:gd name="connsiteY53" fmla="*/ 363356 h 376183"/>
                <a:gd name="connsiteX54" fmla="*/ 136533 w 240792"/>
                <a:gd name="connsiteY54" fmla="*/ 363356 h 376183"/>
                <a:gd name="connsiteX55" fmla="*/ 121832 w 240792"/>
                <a:gd name="connsiteY55" fmla="*/ 319255 h 376183"/>
                <a:gd name="connsiteX56" fmla="*/ 121832 w 240792"/>
                <a:gd name="connsiteY56" fmla="*/ 254573 h 376183"/>
                <a:gd name="connsiteX57" fmla="*/ 141311 w 240792"/>
                <a:gd name="connsiteY57" fmla="*/ 254573 h 376183"/>
                <a:gd name="connsiteX58" fmla="*/ 210770 w 240792"/>
                <a:gd name="connsiteY58" fmla="*/ 313375 h 376183"/>
                <a:gd name="connsiteX59" fmla="*/ 158584 w 240792"/>
                <a:gd name="connsiteY59" fmla="*/ 363356 h 376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240792" h="376183">
                  <a:moveTo>
                    <a:pt x="184309" y="250384"/>
                  </a:moveTo>
                  <a:lnTo>
                    <a:pt x="184309" y="249649"/>
                  </a:lnTo>
                  <a:cubicBezTo>
                    <a:pt x="206360" y="241490"/>
                    <a:pt x="226573" y="226275"/>
                    <a:pt x="226573" y="200623"/>
                  </a:cubicBezTo>
                  <a:cubicBezTo>
                    <a:pt x="226573" y="173721"/>
                    <a:pt x="207903" y="155419"/>
                    <a:pt x="179238" y="151376"/>
                  </a:cubicBezTo>
                  <a:cubicBezTo>
                    <a:pt x="175122" y="123372"/>
                    <a:pt x="151307" y="105291"/>
                    <a:pt x="123670" y="99925"/>
                  </a:cubicBezTo>
                  <a:lnTo>
                    <a:pt x="123670" y="99116"/>
                  </a:lnTo>
                  <a:cubicBezTo>
                    <a:pt x="145280" y="90958"/>
                    <a:pt x="165787" y="75302"/>
                    <a:pt x="165787" y="50090"/>
                  </a:cubicBezTo>
                  <a:cubicBezTo>
                    <a:pt x="165787" y="19514"/>
                    <a:pt x="141678" y="-38"/>
                    <a:pt x="106250" y="-38"/>
                  </a:cubicBezTo>
                  <a:lnTo>
                    <a:pt x="-34" y="-38"/>
                  </a:lnTo>
                  <a:lnTo>
                    <a:pt x="-34" y="10620"/>
                  </a:lnTo>
                  <a:lnTo>
                    <a:pt x="20914" y="10620"/>
                  </a:lnTo>
                  <a:cubicBezTo>
                    <a:pt x="30102" y="10620"/>
                    <a:pt x="30837" y="24144"/>
                    <a:pt x="30837" y="60748"/>
                  </a:cubicBezTo>
                  <a:lnTo>
                    <a:pt x="30837" y="209222"/>
                  </a:lnTo>
                  <a:cubicBezTo>
                    <a:pt x="31253" y="211951"/>
                    <a:pt x="29378" y="214501"/>
                    <a:pt x="26649" y="214917"/>
                  </a:cubicBezTo>
                  <a:cubicBezTo>
                    <a:pt x="26259" y="214976"/>
                    <a:pt x="25864" y="214989"/>
                    <a:pt x="25471" y="214956"/>
                  </a:cubicBezTo>
                  <a:lnTo>
                    <a:pt x="8860" y="214956"/>
                  </a:lnTo>
                  <a:lnTo>
                    <a:pt x="8860" y="225613"/>
                  </a:lnTo>
                  <a:lnTo>
                    <a:pt x="91623" y="225613"/>
                  </a:lnTo>
                  <a:lnTo>
                    <a:pt x="91623" y="359828"/>
                  </a:lnTo>
                  <a:cubicBezTo>
                    <a:pt x="91998" y="362563"/>
                    <a:pt x="90085" y="365084"/>
                    <a:pt x="87350" y="365459"/>
                  </a:cubicBezTo>
                  <a:cubicBezTo>
                    <a:pt x="86988" y="365508"/>
                    <a:pt x="86622" y="365518"/>
                    <a:pt x="86257" y="365488"/>
                  </a:cubicBezTo>
                  <a:lnTo>
                    <a:pt x="69646" y="365488"/>
                  </a:lnTo>
                  <a:lnTo>
                    <a:pt x="69646" y="376146"/>
                  </a:lnTo>
                  <a:lnTo>
                    <a:pt x="151086" y="376146"/>
                  </a:lnTo>
                  <a:cubicBezTo>
                    <a:pt x="220913" y="376146"/>
                    <a:pt x="240759" y="340277"/>
                    <a:pt x="240759" y="310802"/>
                  </a:cubicBezTo>
                  <a:cubicBezTo>
                    <a:pt x="240759" y="277726"/>
                    <a:pt x="214886" y="256411"/>
                    <a:pt x="184309" y="250384"/>
                  </a:cubicBezTo>
                  <a:close/>
                  <a:moveTo>
                    <a:pt x="60899" y="19146"/>
                  </a:moveTo>
                  <a:cubicBezTo>
                    <a:pt x="60899" y="12751"/>
                    <a:pt x="62737" y="12751"/>
                    <a:pt x="68249" y="12751"/>
                  </a:cubicBezTo>
                  <a:lnTo>
                    <a:pt x="96107" y="12751"/>
                  </a:lnTo>
                  <a:cubicBezTo>
                    <a:pt x="118916" y="12286"/>
                    <a:pt x="137784" y="30398"/>
                    <a:pt x="138250" y="53207"/>
                  </a:cubicBezTo>
                  <a:cubicBezTo>
                    <a:pt x="138267" y="54055"/>
                    <a:pt x="138258" y="54903"/>
                    <a:pt x="138223" y="55750"/>
                  </a:cubicBezTo>
                  <a:cubicBezTo>
                    <a:pt x="138223" y="75302"/>
                    <a:pt x="127639" y="87356"/>
                    <a:pt x="111322" y="96250"/>
                  </a:cubicBezTo>
                  <a:cubicBezTo>
                    <a:pt x="100296" y="93751"/>
                    <a:pt x="93975" y="93383"/>
                    <a:pt x="60973" y="93383"/>
                  </a:cubicBezTo>
                  <a:close/>
                  <a:moveTo>
                    <a:pt x="80451" y="104041"/>
                  </a:moveTo>
                  <a:cubicBezTo>
                    <a:pt x="127713" y="104041"/>
                    <a:pt x="144030" y="130722"/>
                    <a:pt x="148440" y="150568"/>
                  </a:cubicBezTo>
                  <a:lnTo>
                    <a:pt x="60899" y="150568"/>
                  </a:lnTo>
                  <a:lnTo>
                    <a:pt x="60899" y="104041"/>
                  </a:lnTo>
                  <a:close/>
                  <a:moveTo>
                    <a:pt x="149837" y="163357"/>
                  </a:moveTo>
                  <a:cubicBezTo>
                    <a:pt x="150591" y="182749"/>
                    <a:pt x="139433" y="200637"/>
                    <a:pt x="121685" y="208487"/>
                  </a:cubicBezTo>
                  <a:lnTo>
                    <a:pt x="121685" y="169752"/>
                  </a:lnTo>
                  <a:cubicBezTo>
                    <a:pt x="121685" y="163357"/>
                    <a:pt x="123450" y="163357"/>
                    <a:pt x="129036" y="163357"/>
                  </a:cubicBezTo>
                  <a:close/>
                  <a:moveTo>
                    <a:pt x="75453" y="212824"/>
                  </a:moveTo>
                  <a:cubicBezTo>
                    <a:pt x="64795" y="212824"/>
                    <a:pt x="60752" y="212824"/>
                    <a:pt x="60752" y="168723"/>
                  </a:cubicBezTo>
                  <a:lnTo>
                    <a:pt x="60752" y="161373"/>
                  </a:lnTo>
                  <a:lnTo>
                    <a:pt x="81406" y="161373"/>
                  </a:lnTo>
                  <a:cubicBezTo>
                    <a:pt x="90594" y="161373"/>
                    <a:pt x="91329" y="174897"/>
                    <a:pt x="91329" y="211428"/>
                  </a:cubicBezTo>
                  <a:lnTo>
                    <a:pt x="91329" y="212971"/>
                  </a:lnTo>
                  <a:close/>
                  <a:moveTo>
                    <a:pt x="179238" y="169605"/>
                  </a:moveTo>
                  <a:cubicBezTo>
                    <a:pt x="192140" y="177227"/>
                    <a:pt x="199732" y="191392"/>
                    <a:pt x="198936" y="206356"/>
                  </a:cubicBezTo>
                  <a:cubicBezTo>
                    <a:pt x="198936" y="225907"/>
                    <a:pt x="188278" y="237962"/>
                    <a:pt x="172034" y="246856"/>
                  </a:cubicBezTo>
                  <a:cubicBezTo>
                    <a:pt x="161009" y="244356"/>
                    <a:pt x="154688" y="243989"/>
                    <a:pt x="121685" y="243989"/>
                  </a:cubicBezTo>
                  <a:lnTo>
                    <a:pt x="121685" y="222673"/>
                  </a:lnTo>
                  <a:cubicBezTo>
                    <a:pt x="160642" y="214662"/>
                    <a:pt x="176004" y="191655"/>
                    <a:pt x="179238" y="169605"/>
                  </a:cubicBezTo>
                  <a:close/>
                  <a:moveTo>
                    <a:pt x="158584" y="363356"/>
                  </a:moveTo>
                  <a:lnTo>
                    <a:pt x="136533" y="363356"/>
                  </a:lnTo>
                  <a:cubicBezTo>
                    <a:pt x="125875" y="363356"/>
                    <a:pt x="121832" y="363356"/>
                    <a:pt x="121832" y="319255"/>
                  </a:cubicBezTo>
                  <a:lnTo>
                    <a:pt x="121832" y="254573"/>
                  </a:lnTo>
                  <a:lnTo>
                    <a:pt x="141311" y="254573"/>
                  </a:lnTo>
                  <a:cubicBezTo>
                    <a:pt x="199451" y="254573"/>
                    <a:pt x="210770" y="294705"/>
                    <a:pt x="210770" y="313375"/>
                  </a:cubicBezTo>
                  <a:cubicBezTo>
                    <a:pt x="210623" y="336014"/>
                    <a:pt x="197907" y="363356"/>
                    <a:pt x="158584" y="363356"/>
                  </a:cubicBezTo>
                  <a:close/>
                </a:path>
              </a:pathLst>
            </a:custGeom>
            <a:solidFill>
              <a:srgbClr val="FFFFFF"/>
            </a:solidFill>
            <a:ln w="7216"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B0B17FEF-E4C2-4BB5-BC96-484B781B26D5}"/>
                </a:ext>
              </a:extLst>
            </p:cNvPr>
            <p:cNvSpPr/>
            <p:nvPr/>
          </p:nvSpPr>
          <p:spPr>
            <a:xfrm>
              <a:off x="159273" y="5074334"/>
              <a:ext cx="444393" cy="13891"/>
            </a:xfrm>
            <a:custGeom>
              <a:avLst/>
              <a:gdLst>
                <a:gd name="connsiteX0" fmla="*/ 0 w 444393"/>
                <a:gd name="connsiteY0" fmla="*/ 0 h 13891"/>
                <a:gd name="connsiteX1" fmla="*/ 444394 w 444393"/>
                <a:gd name="connsiteY1" fmla="*/ 0 h 13891"/>
                <a:gd name="connsiteX2" fmla="*/ 444394 w 444393"/>
                <a:gd name="connsiteY2" fmla="*/ 13892 h 13891"/>
                <a:gd name="connsiteX3" fmla="*/ 0 w 444393"/>
                <a:gd name="connsiteY3" fmla="*/ 13892 h 13891"/>
              </a:gdLst>
              <a:ahLst/>
              <a:cxnLst>
                <a:cxn ang="0">
                  <a:pos x="connsiteX0" y="connsiteY0"/>
                </a:cxn>
                <a:cxn ang="0">
                  <a:pos x="connsiteX1" y="connsiteY1"/>
                </a:cxn>
                <a:cxn ang="0">
                  <a:pos x="connsiteX2" y="connsiteY2"/>
                </a:cxn>
                <a:cxn ang="0">
                  <a:pos x="connsiteX3" y="connsiteY3"/>
                </a:cxn>
              </a:cxnLst>
              <a:rect l="l" t="t" r="r" b="b"/>
              <a:pathLst>
                <a:path w="444393" h="13891">
                  <a:moveTo>
                    <a:pt x="0" y="0"/>
                  </a:moveTo>
                  <a:lnTo>
                    <a:pt x="444394" y="0"/>
                  </a:lnTo>
                  <a:lnTo>
                    <a:pt x="444394" y="13892"/>
                  </a:lnTo>
                  <a:lnTo>
                    <a:pt x="0" y="13892"/>
                  </a:lnTo>
                  <a:close/>
                </a:path>
              </a:pathLst>
            </a:custGeom>
            <a:solidFill>
              <a:schemeClr val="accent3"/>
            </a:solidFill>
            <a:ln w="7216" cap="flat">
              <a:noFill/>
              <a:prstDash val="solid"/>
              <a:miter/>
            </a:ln>
          </p:spPr>
          <p:txBody>
            <a:bodyPr rtlCol="0" anchor="ctr"/>
            <a:lstStyle/>
            <a:p>
              <a:endParaRPr lang="en-US"/>
            </a:p>
          </p:txBody>
        </p:sp>
      </p:grpSp>
    </p:spTree>
    <p:extLst>
      <p:ext uri="{BB962C8B-B14F-4D97-AF65-F5344CB8AC3E}">
        <p14:creationId xmlns:p14="http://schemas.microsoft.com/office/powerpoint/2010/main" val="1047018082"/>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Lst>
  <p:transition spd="slow">
    <p:wipe/>
  </p:transition>
  <p:hf hdr="0" dt="0"/>
  <p:txStyles>
    <p:titleStyle>
      <a:lvl1pPr marL="0" marR="0" indent="0" algn="l" defTabSz="353189" rtl="0" eaLnBrk="1" fontAlgn="auto" latinLnBrk="0" hangingPunct="1">
        <a:lnSpc>
          <a:spcPct val="100000"/>
        </a:lnSpc>
        <a:spcBef>
          <a:spcPts val="0"/>
        </a:spcBef>
        <a:spcAft>
          <a:spcPts val="0"/>
        </a:spcAft>
        <a:buClrTx/>
        <a:buSzTx/>
        <a:buFontTx/>
        <a:buNone/>
        <a:tabLst/>
        <a:defRPr sz="3022" b="1" kern="1200">
          <a:solidFill>
            <a:schemeClr val="tx1"/>
          </a:solidFill>
          <a:latin typeface="Arial" panose="020B0604020202020204" pitchFamily="34" charset="0"/>
          <a:ea typeface="+mj-ea"/>
          <a:cs typeface="Arial" panose="020B0604020202020204" pitchFamily="34" charset="0"/>
        </a:defRPr>
      </a:lvl1pPr>
    </p:titleStyle>
    <p:bodyStyle>
      <a:lvl1pPr marL="0" indent="0" algn="l" defTabSz="1036507" rtl="0" eaLnBrk="1" latinLnBrk="0" hangingPunct="1">
        <a:lnSpc>
          <a:spcPct val="120000"/>
        </a:lnSpc>
        <a:spcBef>
          <a:spcPts val="1133"/>
        </a:spcBef>
        <a:buClr>
          <a:schemeClr val="accent3"/>
        </a:buClr>
        <a:buFont typeface="Arial" panose="020B0604020202020204" pitchFamily="34" charset="0"/>
        <a:buNone/>
        <a:defRPr sz="2116" kern="1200">
          <a:solidFill>
            <a:schemeClr val="accent6"/>
          </a:solidFill>
          <a:latin typeface="Arial" panose="020B0604020202020204" pitchFamily="34" charset="0"/>
          <a:ea typeface="+mn-ea"/>
          <a:cs typeface="Arial" panose="020B0604020202020204" pitchFamily="34" charset="0"/>
        </a:defRPr>
      </a:lvl1pPr>
      <a:lvl2pPr marL="436595" indent="-263876" algn="l" defTabSz="1036507" rtl="0" eaLnBrk="1" latinLnBrk="0" hangingPunct="1">
        <a:lnSpc>
          <a:spcPct val="120000"/>
        </a:lnSpc>
        <a:spcBef>
          <a:spcPts val="567"/>
        </a:spcBef>
        <a:buClr>
          <a:schemeClr val="accent3"/>
        </a:buClr>
        <a:buFont typeface="Arial" panose="020B0604020202020204" pitchFamily="34" charset="0"/>
        <a:buChar char="•"/>
        <a:defRPr sz="2116" kern="1200">
          <a:solidFill>
            <a:schemeClr val="accent6"/>
          </a:solidFill>
          <a:latin typeface="Arial" panose="020B0604020202020204" pitchFamily="34" charset="0"/>
          <a:ea typeface="+mn-ea"/>
          <a:cs typeface="Arial" panose="020B0604020202020204" pitchFamily="34" charset="0"/>
        </a:defRPr>
      </a:lvl2pPr>
      <a:lvl3pPr marL="782032" indent="-263876" algn="l" defTabSz="1036507" rtl="0" eaLnBrk="1" latinLnBrk="0" hangingPunct="1">
        <a:lnSpc>
          <a:spcPct val="120000"/>
        </a:lnSpc>
        <a:spcBef>
          <a:spcPts val="567"/>
        </a:spcBef>
        <a:buClr>
          <a:schemeClr val="accent3"/>
        </a:buClr>
        <a:buFont typeface="Arial" panose="020B0604020202020204" pitchFamily="34" charset="0"/>
        <a:buChar char="‒"/>
        <a:defRPr sz="2116" kern="1200">
          <a:solidFill>
            <a:schemeClr val="accent6"/>
          </a:solidFill>
          <a:latin typeface="Arial" panose="020B0604020202020204" pitchFamily="34" charset="0"/>
          <a:ea typeface="+mn-ea"/>
          <a:cs typeface="Arial" panose="020B0604020202020204" pitchFamily="34" charset="0"/>
        </a:defRPr>
      </a:lvl3pPr>
      <a:lvl4pPr marL="1209031" indent="-254280" algn="l" defTabSz="1036507" rtl="0" eaLnBrk="1" latinLnBrk="0" hangingPunct="1">
        <a:lnSpc>
          <a:spcPct val="120000"/>
        </a:lnSpc>
        <a:spcBef>
          <a:spcPts val="567"/>
        </a:spcBef>
        <a:buClr>
          <a:schemeClr val="accent3"/>
        </a:buClr>
        <a:buFont typeface="Wingdings" panose="05000000000000000000" pitchFamily="2" charset="2"/>
        <a:buChar char="§"/>
        <a:defRPr sz="2116" kern="1200">
          <a:solidFill>
            <a:schemeClr val="accent6"/>
          </a:solidFill>
          <a:latin typeface="Arial" panose="020B0604020202020204" pitchFamily="34" charset="0"/>
          <a:ea typeface="+mn-ea"/>
          <a:cs typeface="Arial" panose="020B0604020202020204" pitchFamily="34" charset="0"/>
        </a:defRPr>
      </a:lvl4pPr>
      <a:lvl5pPr marL="1209031" indent="-254280" algn="l" defTabSz="1036507" rtl="0" eaLnBrk="1" latinLnBrk="0" hangingPunct="1">
        <a:lnSpc>
          <a:spcPct val="120000"/>
        </a:lnSpc>
        <a:spcBef>
          <a:spcPts val="567"/>
        </a:spcBef>
        <a:buClr>
          <a:schemeClr val="accent3"/>
        </a:buClr>
        <a:buFont typeface="Wingdings" panose="05000000000000000000" pitchFamily="2" charset="2"/>
        <a:buChar char="§"/>
        <a:defRPr sz="2116" kern="1200">
          <a:solidFill>
            <a:schemeClr val="accent6"/>
          </a:solidFill>
          <a:latin typeface="Arial" panose="020B0604020202020204" pitchFamily="34" charset="0"/>
          <a:ea typeface="+mn-ea"/>
          <a:cs typeface="Arial" panose="020B0604020202020204" pitchFamily="34" charset="0"/>
        </a:defRPr>
      </a:lvl5pPr>
      <a:lvl6pPr marL="2850394" indent="-259126" algn="l" defTabSz="1036507" rtl="0" eaLnBrk="1" latinLnBrk="0" hangingPunct="1">
        <a:lnSpc>
          <a:spcPct val="90000"/>
        </a:lnSpc>
        <a:spcBef>
          <a:spcPts val="567"/>
        </a:spcBef>
        <a:buFont typeface="Arial" panose="020B0604020202020204" pitchFamily="34" charset="0"/>
        <a:buChar char="•"/>
        <a:defRPr sz="2040" kern="1200">
          <a:solidFill>
            <a:schemeClr val="tx1"/>
          </a:solidFill>
          <a:latin typeface="+mn-lt"/>
          <a:ea typeface="+mn-ea"/>
          <a:cs typeface="+mn-cs"/>
        </a:defRPr>
      </a:lvl6pPr>
      <a:lvl7pPr marL="3368647" indent="-259126" algn="l" defTabSz="1036507" rtl="0" eaLnBrk="1" latinLnBrk="0" hangingPunct="1">
        <a:lnSpc>
          <a:spcPct val="90000"/>
        </a:lnSpc>
        <a:spcBef>
          <a:spcPts val="567"/>
        </a:spcBef>
        <a:buFont typeface="Arial" panose="020B0604020202020204" pitchFamily="34" charset="0"/>
        <a:buChar char="•"/>
        <a:defRPr sz="2040" kern="1200">
          <a:solidFill>
            <a:schemeClr val="tx1"/>
          </a:solidFill>
          <a:latin typeface="+mn-lt"/>
          <a:ea typeface="+mn-ea"/>
          <a:cs typeface="+mn-cs"/>
        </a:defRPr>
      </a:lvl7pPr>
      <a:lvl8pPr marL="3886901" indent="-259126" algn="l" defTabSz="1036507" rtl="0" eaLnBrk="1" latinLnBrk="0" hangingPunct="1">
        <a:lnSpc>
          <a:spcPct val="90000"/>
        </a:lnSpc>
        <a:spcBef>
          <a:spcPts val="567"/>
        </a:spcBef>
        <a:buFont typeface="Arial" panose="020B0604020202020204" pitchFamily="34" charset="0"/>
        <a:buChar char="•"/>
        <a:defRPr sz="2040" kern="1200">
          <a:solidFill>
            <a:schemeClr val="tx1"/>
          </a:solidFill>
          <a:latin typeface="+mn-lt"/>
          <a:ea typeface="+mn-ea"/>
          <a:cs typeface="+mn-cs"/>
        </a:defRPr>
      </a:lvl8pPr>
      <a:lvl9pPr marL="4405154" indent="-259126" algn="l" defTabSz="1036507" rtl="0" eaLnBrk="1" latinLnBrk="0" hangingPunct="1">
        <a:lnSpc>
          <a:spcPct val="90000"/>
        </a:lnSpc>
        <a:spcBef>
          <a:spcPts val="567"/>
        </a:spcBef>
        <a:buFont typeface="Arial" panose="020B0604020202020204" pitchFamily="34" charset="0"/>
        <a:buChar char="•"/>
        <a:defRPr sz="2040" kern="1200">
          <a:solidFill>
            <a:schemeClr val="tx1"/>
          </a:solidFill>
          <a:latin typeface="+mn-lt"/>
          <a:ea typeface="+mn-ea"/>
          <a:cs typeface="+mn-cs"/>
        </a:defRPr>
      </a:lvl9pPr>
    </p:bodyStyle>
    <p:otherStyle>
      <a:defPPr>
        <a:defRPr lang="en-US"/>
      </a:defPPr>
      <a:lvl1pPr marL="0" algn="l" defTabSz="1036507" rtl="0" eaLnBrk="1" latinLnBrk="0" hangingPunct="1">
        <a:defRPr sz="2040" kern="1200">
          <a:solidFill>
            <a:schemeClr val="tx1"/>
          </a:solidFill>
          <a:latin typeface="+mn-lt"/>
          <a:ea typeface="+mn-ea"/>
          <a:cs typeface="+mn-cs"/>
        </a:defRPr>
      </a:lvl1pPr>
      <a:lvl2pPr marL="518253" algn="l" defTabSz="1036507" rtl="0" eaLnBrk="1" latinLnBrk="0" hangingPunct="1">
        <a:defRPr sz="2040" kern="1200">
          <a:solidFill>
            <a:schemeClr val="tx1"/>
          </a:solidFill>
          <a:latin typeface="+mn-lt"/>
          <a:ea typeface="+mn-ea"/>
          <a:cs typeface="+mn-cs"/>
        </a:defRPr>
      </a:lvl2pPr>
      <a:lvl3pPr marL="1036507" algn="l" defTabSz="1036507" rtl="0" eaLnBrk="1" latinLnBrk="0" hangingPunct="1">
        <a:defRPr sz="2040" kern="1200">
          <a:solidFill>
            <a:schemeClr val="tx1"/>
          </a:solidFill>
          <a:latin typeface="+mn-lt"/>
          <a:ea typeface="+mn-ea"/>
          <a:cs typeface="+mn-cs"/>
        </a:defRPr>
      </a:lvl3pPr>
      <a:lvl4pPr marL="1554760" algn="l" defTabSz="1036507" rtl="0" eaLnBrk="1" latinLnBrk="0" hangingPunct="1">
        <a:defRPr sz="2040" kern="1200">
          <a:solidFill>
            <a:schemeClr val="tx1"/>
          </a:solidFill>
          <a:latin typeface="+mn-lt"/>
          <a:ea typeface="+mn-ea"/>
          <a:cs typeface="+mn-cs"/>
        </a:defRPr>
      </a:lvl4pPr>
      <a:lvl5pPr marL="2073015" algn="l" defTabSz="1036507" rtl="0" eaLnBrk="1" latinLnBrk="0" hangingPunct="1">
        <a:defRPr sz="2040" kern="1200">
          <a:solidFill>
            <a:schemeClr val="tx1"/>
          </a:solidFill>
          <a:latin typeface="+mn-lt"/>
          <a:ea typeface="+mn-ea"/>
          <a:cs typeface="+mn-cs"/>
        </a:defRPr>
      </a:lvl5pPr>
      <a:lvl6pPr marL="2591268" algn="l" defTabSz="1036507" rtl="0" eaLnBrk="1" latinLnBrk="0" hangingPunct="1">
        <a:defRPr sz="2040" kern="1200">
          <a:solidFill>
            <a:schemeClr val="tx1"/>
          </a:solidFill>
          <a:latin typeface="+mn-lt"/>
          <a:ea typeface="+mn-ea"/>
          <a:cs typeface="+mn-cs"/>
        </a:defRPr>
      </a:lvl6pPr>
      <a:lvl7pPr marL="3109520" algn="l" defTabSz="1036507" rtl="0" eaLnBrk="1" latinLnBrk="0" hangingPunct="1">
        <a:defRPr sz="2040" kern="1200">
          <a:solidFill>
            <a:schemeClr val="tx1"/>
          </a:solidFill>
          <a:latin typeface="+mn-lt"/>
          <a:ea typeface="+mn-ea"/>
          <a:cs typeface="+mn-cs"/>
        </a:defRPr>
      </a:lvl7pPr>
      <a:lvl8pPr marL="3627773" algn="l" defTabSz="1036507" rtl="0" eaLnBrk="1" latinLnBrk="0" hangingPunct="1">
        <a:defRPr sz="2040" kern="1200">
          <a:solidFill>
            <a:schemeClr val="tx1"/>
          </a:solidFill>
          <a:latin typeface="+mn-lt"/>
          <a:ea typeface="+mn-ea"/>
          <a:cs typeface="+mn-cs"/>
        </a:defRPr>
      </a:lvl8pPr>
      <a:lvl9pPr marL="4146028" algn="l" defTabSz="1036507" rtl="0" eaLnBrk="1" latinLnBrk="0" hangingPunct="1">
        <a:defRPr sz="204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88">
          <p15:clr>
            <a:srgbClr val="F26B43"/>
          </p15:clr>
        </p15:guide>
        <p15:guide id="2" pos="5472">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1.xml"/><Relationship Id="rId7" Type="http://schemas.openxmlformats.org/officeDocument/2006/relationships/image" Target="../media/image4.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3.png"/><Relationship Id="rId5" Type="http://schemas.openxmlformats.org/officeDocument/2006/relationships/image" Target="../media/image2.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diagramColors" Target="../diagrams/colors7.xml"/><Relationship Id="rId3" Type="http://schemas.openxmlformats.org/officeDocument/2006/relationships/slideLayout" Target="../slideLayouts/slideLayout10.xml"/><Relationship Id="rId7" Type="http://schemas.openxmlformats.org/officeDocument/2006/relationships/diagramQuickStyle" Target="../diagrams/quickStyle7.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diagramLayout" Target="../diagrams/layout7.xml"/><Relationship Id="rId5" Type="http://schemas.openxmlformats.org/officeDocument/2006/relationships/diagramData" Target="../diagrams/data7.xml"/><Relationship Id="rId10" Type="http://schemas.openxmlformats.org/officeDocument/2006/relationships/image" Target="../media/image4.png"/><Relationship Id="rId4" Type="http://schemas.openxmlformats.org/officeDocument/2006/relationships/notesSlide" Target="../notesSlides/notesSlide10.xml"/><Relationship Id="rId9" Type="http://schemas.microsoft.com/office/2007/relationships/diagramDrawing" Target="../diagrams/drawing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4.png"/><Relationship Id="rId5" Type="http://schemas.openxmlformats.org/officeDocument/2006/relationships/image" Target="../media/image7.jpe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4.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4.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4.png"/><Relationship Id="rId5" Type="http://schemas.openxmlformats.org/officeDocument/2006/relationships/image" Target="../media/image7.jpe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8" Type="http://schemas.openxmlformats.org/officeDocument/2006/relationships/diagramColors" Target="../diagrams/colors8.xml"/><Relationship Id="rId3" Type="http://schemas.openxmlformats.org/officeDocument/2006/relationships/slideLayout" Target="../slideLayouts/slideLayout10.xml"/><Relationship Id="rId7" Type="http://schemas.openxmlformats.org/officeDocument/2006/relationships/diagramQuickStyle" Target="../diagrams/quickStyle8.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diagramLayout" Target="../diagrams/layout8.xml"/><Relationship Id="rId5" Type="http://schemas.openxmlformats.org/officeDocument/2006/relationships/diagramData" Target="../diagrams/data8.xml"/><Relationship Id="rId10" Type="http://schemas.openxmlformats.org/officeDocument/2006/relationships/image" Target="../media/image4.png"/><Relationship Id="rId4" Type="http://schemas.openxmlformats.org/officeDocument/2006/relationships/notesSlide" Target="../notesSlides/notesSlide15.xml"/><Relationship Id="rId9" Type="http://schemas.microsoft.com/office/2007/relationships/diagramDrawing" Target="../diagrams/drawing8.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31.png"/><Relationship Id="rId5" Type="http://schemas.openxmlformats.org/officeDocument/2006/relationships/image" Target="../media/image30.jpg"/><Relationship Id="rId4" Type="http://schemas.openxmlformats.org/officeDocument/2006/relationships/notesSlide" Target="../notesSlides/notesSlide16.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4.png"/><Relationship Id="rId5" Type="http://schemas.openxmlformats.org/officeDocument/2006/relationships/image" Target="../media/image5.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8" Type="http://schemas.openxmlformats.org/officeDocument/2006/relationships/diagramLayout" Target="../diagrams/layout1.xml"/><Relationship Id="rId3" Type="http://schemas.openxmlformats.org/officeDocument/2006/relationships/slideLayout" Target="../slideLayouts/slideLayout14.xml"/><Relationship Id="rId7" Type="http://schemas.openxmlformats.org/officeDocument/2006/relationships/diagramData" Target="../diagrams/data1.xml"/><Relationship Id="rId12" Type="http://schemas.openxmlformats.org/officeDocument/2006/relationships/image" Target="../media/image4.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7.jpeg"/><Relationship Id="rId11" Type="http://schemas.microsoft.com/office/2007/relationships/diagramDrawing" Target="../diagrams/drawing1.xml"/><Relationship Id="rId5" Type="http://schemas.openxmlformats.org/officeDocument/2006/relationships/image" Target="../media/image6.png"/><Relationship Id="rId10" Type="http://schemas.openxmlformats.org/officeDocument/2006/relationships/diagramColors" Target="../diagrams/colors1.xml"/><Relationship Id="rId4" Type="http://schemas.openxmlformats.org/officeDocument/2006/relationships/notesSlide" Target="../notesSlides/notesSlide3.xml"/><Relationship Id="rId9" Type="http://schemas.openxmlformats.org/officeDocument/2006/relationships/diagramQuickStyle" Target="../diagrams/quickStyle1.xml"/></Relationships>
</file>

<file path=ppt/slides/_rels/slide4.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slideLayout" Target="../slideLayouts/slideLayout7.xml"/><Relationship Id="rId7" Type="http://schemas.openxmlformats.org/officeDocument/2006/relationships/diagramQuickStyle" Target="../diagrams/quickStyle2.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diagramLayout" Target="../diagrams/layout2.xml"/><Relationship Id="rId5" Type="http://schemas.openxmlformats.org/officeDocument/2006/relationships/diagramData" Target="../diagrams/data2.xml"/><Relationship Id="rId10" Type="http://schemas.openxmlformats.org/officeDocument/2006/relationships/image" Target="../media/image4.png"/><Relationship Id="rId4" Type="http://schemas.openxmlformats.org/officeDocument/2006/relationships/notesSlide" Target="../notesSlides/notesSlide4.xml"/><Relationship Id="rId9" Type="http://schemas.microsoft.com/office/2007/relationships/diagramDrawing" Target="../diagrams/drawing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4.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slideLayout" Target="../slideLayouts/slideLayout7.xml"/><Relationship Id="rId7" Type="http://schemas.openxmlformats.org/officeDocument/2006/relationships/diagramQuickStyle" Target="../diagrams/quickStyle3.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diagramLayout" Target="../diagrams/layout3.xml"/><Relationship Id="rId5" Type="http://schemas.openxmlformats.org/officeDocument/2006/relationships/diagramData" Target="../diagrams/data3.xml"/><Relationship Id="rId10" Type="http://schemas.openxmlformats.org/officeDocument/2006/relationships/image" Target="../media/image4.png"/><Relationship Id="rId4" Type="http://schemas.openxmlformats.org/officeDocument/2006/relationships/notesSlide" Target="../notesSlides/notesSlide6.xml"/><Relationship Id="rId9" Type="http://schemas.microsoft.com/office/2007/relationships/diagramDrawing" Target="../diagrams/drawing3.xml"/></Relationships>
</file>

<file path=ppt/slides/_rels/slide7.xml.rels><?xml version="1.0" encoding="UTF-8" standalone="yes"?>
<Relationships xmlns="http://schemas.openxmlformats.org/package/2006/relationships"><Relationship Id="rId8" Type="http://schemas.openxmlformats.org/officeDocument/2006/relationships/diagramColors" Target="../diagrams/colors4.xml"/><Relationship Id="rId3" Type="http://schemas.openxmlformats.org/officeDocument/2006/relationships/slideLayout" Target="../slideLayouts/slideLayout10.xml"/><Relationship Id="rId7" Type="http://schemas.openxmlformats.org/officeDocument/2006/relationships/diagramQuickStyle" Target="../diagrams/quickStyle4.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diagramLayout" Target="../diagrams/layout4.xml"/><Relationship Id="rId5" Type="http://schemas.openxmlformats.org/officeDocument/2006/relationships/diagramData" Target="../diagrams/data4.xml"/><Relationship Id="rId10" Type="http://schemas.openxmlformats.org/officeDocument/2006/relationships/image" Target="../media/image4.png"/><Relationship Id="rId4" Type="http://schemas.openxmlformats.org/officeDocument/2006/relationships/notesSlide" Target="../notesSlides/notesSlide7.xml"/><Relationship Id="rId9" Type="http://schemas.microsoft.com/office/2007/relationships/diagramDrawing" Target="../diagrams/drawing4.xml"/></Relationships>
</file>

<file path=ppt/slides/_rels/slide8.xml.rels><?xml version="1.0" encoding="UTF-8" standalone="yes"?>
<Relationships xmlns="http://schemas.openxmlformats.org/package/2006/relationships"><Relationship Id="rId8" Type="http://schemas.openxmlformats.org/officeDocument/2006/relationships/diagramColors" Target="../diagrams/colors5.xml"/><Relationship Id="rId3" Type="http://schemas.openxmlformats.org/officeDocument/2006/relationships/slideLayout" Target="../slideLayouts/slideLayout10.xml"/><Relationship Id="rId7" Type="http://schemas.openxmlformats.org/officeDocument/2006/relationships/diagramQuickStyle" Target="../diagrams/quickStyle5.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diagramLayout" Target="../diagrams/layout5.xml"/><Relationship Id="rId5" Type="http://schemas.openxmlformats.org/officeDocument/2006/relationships/diagramData" Target="../diagrams/data5.xml"/><Relationship Id="rId10" Type="http://schemas.openxmlformats.org/officeDocument/2006/relationships/image" Target="../media/image4.png"/><Relationship Id="rId4" Type="http://schemas.openxmlformats.org/officeDocument/2006/relationships/notesSlide" Target="../notesSlides/notesSlide8.xml"/><Relationship Id="rId9" Type="http://schemas.microsoft.com/office/2007/relationships/diagramDrawing" Target="../diagrams/drawing5.xml"/></Relationships>
</file>

<file path=ppt/slides/_rels/slide9.xml.rels><?xml version="1.0" encoding="UTF-8" standalone="yes"?>
<Relationships xmlns="http://schemas.openxmlformats.org/package/2006/relationships"><Relationship Id="rId8" Type="http://schemas.openxmlformats.org/officeDocument/2006/relationships/diagramColors" Target="../diagrams/colors6.xml"/><Relationship Id="rId3" Type="http://schemas.openxmlformats.org/officeDocument/2006/relationships/slideLayout" Target="../slideLayouts/slideLayout10.xml"/><Relationship Id="rId7" Type="http://schemas.openxmlformats.org/officeDocument/2006/relationships/diagramQuickStyle" Target="../diagrams/quickStyle6.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diagramLayout" Target="../diagrams/layout6.xml"/><Relationship Id="rId5" Type="http://schemas.openxmlformats.org/officeDocument/2006/relationships/diagramData" Target="../diagrams/data6.xml"/><Relationship Id="rId10" Type="http://schemas.openxmlformats.org/officeDocument/2006/relationships/image" Target="../media/image4.png"/><Relationship Id="rId4" Type="http://schemas.openxmlformats.org/officeDocument/2006/relationships/notesSlide" Target="../notesSlides/notesSlide9.xml"/><Relationship Id="rId9" Type="http://schemas.microsoft.com/office/2007/relationships/diagramDrawing" Target="../diagrams/drawing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51C93BFF-1DF6-2818-9C09-7D4CF37EE0EF}"/>
              </a:ext>
            </a:extLst>
          </p:cNvPr>
          <p:cNvSpPr/>
          <p:nvPr/>
        </p:nvSpPr>
        <p:spPr>
          <a:xfrm flipH="1">
            <a:off x="-1" y="0"/>
            <a:ext cx="10261600" cy="6324600"/>
          </a:xfrm>
          <a:custGeom>
            <a:avLst/>
            <a:gdLst>
              <a:gd name="connsiteX0" fmla="*/ 0 w 7772400"/>
              <a:gd name="connsiteY0" fmla="*/ 0 h 4984706"/>
              <a:gd name="connsiteX1" fmla="*/ 7772400 w 7772400"/>
              <a:gd name="connsiteY1" fmla="*/ 0 h 4984706"/>
              <a:gd name="connsiteX2" fmla="*/ 7772400 w 7772400"/>
              <a:gd name="connsiteY2" fmla="*/ 4511468 h 4984706"/>
              <a:gd name="connsiteX3" fmla="*/ 7730533 w 7772400"/>
              <a:gd name="connsiteY3" fmla="*/ 4531084 h 4984706"/>
              <a:gd name="connsiteX4" fmla="*/ 3814184 w 7772400"/>
              <a:gd name="connsiteY4" fmla="*/ 4757352 h 4984706"/>
              <a:gd name="connsiteX5" fmla="*/ 12506 w 7772400"/>
              <a:gd name="connsiteY5" fmla="*/ 1597183 h 4984706"/>
              <a:gd name="connsiteX6" fmla="*/ 0 w 7772400"/>
              <a:gd name="connsiteY6" fmla="*/ 1563101 h 4984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772400" h="4984706">
                <a:moveTo>
                  <a:pt x="0" y="0"/>
                </a:moveTo>
                <a:lnTo>
                  <a:pt x="7772400" y="0"/>
                </a:lnTo>
                <a:lnTo>
                  <a:pt x="7772400" y="4511468"/>
                </a:lnTo>
                <a:lnTo>
                  <a:pt x="7730533" y="4531084"/>
                </a:lnTo>
                <a:cubicBezTo>
                  <a:pt x="6609646" y="5024559"/>
                  <a:pt x="5215636" y="5138971"/>
                  <a:pt x="3814184" y="4757352"/>
                </a:cubicBezTo>
                <a:cubicBezTo>
                  <a:pt x="1974778" y="4256478"/>
                  <a:pt x="579658" y="3025586"/>
                  <a:pt x="12506" y="1597183"/>
                </a:cubicBezTo>
                <a:lnTo>
                  <a:pt x="0" y="1563101"/>
                </a:lnTo>
                <a:close/>
              </a:path>
            </a:pathLst>
          </a:custGeom>
          <a:blipFill>
            <a:blip r:embed="rId5" cstate="print">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Freeform: Shape 3">
            <a:extLst>
              <a:ext uri="{FF2B5EF4-FFF2-40B4-BE49-F238E27FC236}">
                <a16:creationId xmlns:a16="http://schemas.microsoft.com/office/drawing/2014/main" id="{6D2DF7A4-99B3-81FC-B3D5-A7B805F996F0}"/>
              </a:ext>
            </a:extLst>
          </p:cNvPr>
          <p:cNvSpPr/>
          <p:nvPr/>
        </p:nvSpPr>
        <p:spPr>
          <a:xfrm flipH="1">
            <a:off x="2495" y="2819400"/>
            <a:ext cx="9844554" cy="3920005"/>
          </a:xfrm>
          <a:custGeom>
            <a:avLst/>
            <a:gdLst>
              <a:gd name="connsiteX0" fmla="*/ 0 w 7401119"/>
              <a:gd name="connsiteY0" fmla="*/ 0 h 3179483"/>
              <a:gd name="connsiteX1" fmla="*/ 146539 w 7401119"/>
              <a:gd name="connsiteY1" fmla="*/ 208929 h 3179483"/>
              <a:gd name="connsiteX2" fmla="*/ 5121745 w 7401119"/>
              <a:gd name="connsiteY2" fmla="*/ 2737443 h 3179483"/>
              <a:gd name="connsiteX3" fmla="*/ 7193925 w 7401119"/>
              <a:gd name="connsiteY3" fmla="*/ 2378314 h 3179483"/>
              <a:gd name="connsiteX4" fmla="*/ 7401119 w 7401119"/>
              <a:gd name="connsiteY4" fmla="*/ 2298272 h 3179483"/>
              <a:gd name="connsiteX5" fmla="*/ 7401119 w 7401119"/>
              <a:gd name="connsiteY5" fmla="*/ 2777466 h 3179483"/>
              <a:gd name="connsiteX6" fmla="*/ 7352137 w 7401119"/>
              <a:gd name="connsiteY6" fmla="*/ 2797517 h 3179483"/>
              <a:gd name="connsiteX7" fmla="*/ 5267519 w 7401119"/>
              <a:gd name="connsiteY7" fmla="*/ 3179483 h 3179483"/>
              <a:gd name="connsiteX8" fmla="*/ 82391 w 7401119"/>
              <a:gd name="connsiteY8" fmla="*/ 148774 h 3179483"/>
              <a:gd name="connsiteX9" fmla="*/ 0 w 7401119"/>
              <a:gd name="connsiteY9" fmla="*/ 0 h 3179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401119" h="3179483">
                <a:moveTo>
                  <a:pt x="0" y="0"/>
                </a:moveTo>
                <a:lnTo>
                  <a:pt x="146539" y="208929"/>
                </a:lnTo>
                <a:cubicBezTo>
                  <a:pt x="1278760" y="1743893"/>
                  <a:pt x="3085813" y="2737443"/>
                  <a:pt x="5121745" y="2737443"/>
                </a:cubicBezTo>
                <a:cubicBezTo>
                  <a:pt x="5848386" y="2737443"/>
                  <a:pt x="6545871" y="2610882"/>
                  <a:pt x="7193925" y="2378314"/>
                </a:cubicBezTo>
                <a:lnTo>
                  <a:pt x="7401119" y="2298272"/>
                </a:lnTo>
                <a:lnTo>
                  <a:pt x="7401119" y="2777466"/>
                </a:lnTo>
                <a:lnTo>
                  <a:pt x="7352137" y="2797517"/>
                </a:lnTo>
                <a:cubicBezTo>
                  <a:pt x="6702120" y="3044625"/>
                  <a:pt x="5999989" y="3179483"/>
                  <a:pt x="5267519" y="3179483"/>
                </a:cubicBezTo>
                <a:cubicBezTo>
                  <a:pt x="3070111" y="3179483"/>
                  <a:pt x="1145741" y="1965756"/>
                  <a:pt x="82391" y="148774"/>
                </a:cubicBezTo>
                <a:lnTo>
                  <a:pt x="0" y="0"/>
                </a:lnTo>
                <a:close/>
              </a:path>
            </a:pathLst>
          </a:custGeom>
          <a:solidFill>
            <a:srgbClr val="09564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object 123">
            <a:extLst>
              <a:ext uri="{FF2B5EF4-FFF2-40B4-BE49-F238E27FC236}">
                <a16:creationId xmlns:a16="http://schemas.microsoft.com/office/drawing/2014/main" id="{6C2962D6-623B-8BA8-124A-11E2F404DF24}"/>
              </a:ext>
            </a:extLst>
          </p:cNvPr>
          <p:cNvSpPr txBox="1"/>
          <p:nvPr/>
        </p:nvSpPr>
        <p:spPr>
          <a:xfrm>
            <a:off x="8204199" y="4754209"/>
            <a:ext cx="5613401" cy="991682"/>
          </a:xfrm>
          <a:prstGeom prst="rect">
            <a:avLst/>
          </a:prstGeom>
        </p:spPr>
        <p:txBody>
          <a:bodyPr wrap="square" lIns="0" tIns="0" rIns="0" bIns="0">
            <a:spAutoFit/>
          </a:bodyPr>
          <a:lstStyle/>
          <a:p>
            <a:pPr algn="ctr">
              <a:defRPr/>
            </a:pPr>
            <a:r>
              <a:rPr lang="en-US" sz="3822" b="1" dirty="0">
                <a:solidFill>
                  <a:srgbClr val="095641"/>
                </a:solidFill>
                <a:latin typeface="Arial" panose="020B0604020202020204" pitchFamily="34" charset="0"/>
                <a:cs typeface="Arial" panose="020B0604020202020204" pitchFamily="34" charset="0"/>
              </a:rPr>
              <a:t>BENEFITS OVERVIEW</a:t>
            </a:r>
          </a:p>
          <a:p>
            <a:pPr algn="ctr">
              <a:spcBef>
                <a:spcPts val="637"/>
              </a:spcBef>
              <a:defRPr/>
            </a:pPr>
            <a:r>
              <a:rPr lang="en-US" sz="2122" spc="11" dirty="0">
                <a:solidFill>
                  <a:srgbClr val="439539"/>
                </a:solidFill>
                <a:latin typeface="Arial" panose="020B0604020202020204" pitchFamily="34" charset="0"/>
                <a:cs typeface="Arial" panose="020B0604020202020204" pitchFamily="34" charset="0"/>
              </a:rPr>
              <a:t>January</a:t>
            </a:r>
            <a:r>
              <a:rPr sz="2122" dirty="0">
                <a:solidFill>
                  <a:srgbClr val="439539"/>
                </a:solidFill>
                <a:latin typeface="Arial" panose="020B0604020202020204" pitchFamily="34" charset="0"/>
                <a:cs typeface="Arial" panose="020B0604020202020204" pitchFamily="34" charset="0"/>
              </a:rPr>
              <a:t> 1, </a:t>
            </a:r>
            <a:r>
              <a:rPr lang="en-US" sz="2122" dirty="0">
                <a:solidFill>
                  <a:srgbClr val="439539"/>
                </a:solidFill>
                <a:latin typeface="Arial" panose="020B0604020202020204" pitchFamily="34" charset="0"/>
                <a:cs typeface="Arial" panose="020B0604020202020204" pitchFamily="34" charset="0"/>
              </a:rPr>
              <a:t>2024</a:t>
            </a:r>
            <a:r>
              <a:rPr sz="2122" dirty="0">
                <a:solidFill>
                  <a:srgbClr val="439539"/>
                </a:solidFill>
                <a:latin typeface="Arial" panose="020B0604020202020204" pitchFamily="34" charset="0"/>
                <a:cs typeface="Arial" panose="020B0604020202020204" pitchFamily="34" charset="0"/>
              </a:rPr>
              <a:t> - </a:t>
            </a:r>
            <a:r>
              <a:rPr lang="en-US" sz="2122" dirty="0">
                <a:solidFill>
                  <a:srgbClr val="439539"/>
                </a:solidFill>
                <a:latin typeface="Arial" panose="020B0604020202020204" pitchFamily="34" charset="0"/>
                <a:cs typeface="Arial" panose="020B0604020202020204" pitchFamily="34" charset="0"/>
              </a:rPr>
              <a:t>December</a:t>
            </a:r>
            <a:r>
              <a:rPr sz="2122" dirty="0">
                <a:solidFill>
                  <a:srgbClr val="439539"/>
                </a:solidFill>
                <a:latin typeface="Arial" panose="020B0604020202020204" pitchFamily="34" charset="0"/>
                <a:cs typeface="Arial" panose="020B0604020202020204" pitchFamily="34" charset="0"/>
              </a:rPr>
              <a:t> 31, </a:t>
            </a:r>
            <a:r>
              <a:rPr lang="en-US" sz="2122" dirty="0">
                <a:solidFill>
                  <a:srgbClr val="439539"/>
                </a:solidFill>
                <a:latin typeface="Arial" panose="020B0604020202020204" pitchFamily="34" charset="0"/>
                <a:cs typeface="Arial" panose="020B0604020202020204" pitchFamily="34" charset="0"/>
              </a:rPr>
              <a:t>2024</a:t>
            </a:r>
            <a:endParaRPr sz="2122" dirty="0">
              <a:solidFill>
                <a:srgbClr val="439539"/>
              </a:solidFill>
              <a:latin typeface="Arial" panose="020B0604020202020204" pitchFamily="34" charset="0"/>
              <a:cs typeface="Arial" panose="020B0604020202020204" pitchFamily="34" charset="0"/>
            </a:endParaRPr>
          </a:p>
        </p:txBody>
      </p:sp>
      <p:pic>
        <p:nvPicPr>
          <p:cNvPr id="8" name="Picture 7">
            <a:extLst>
              <a:ext uri="{FF2B5EF4-FFF2-40B4-BE49-F238E27FC236}">
                <a16:creationId xmlns:a16="http://schemas.microsoft.com/office/drawing/2014/main" id="{3246E185-E31D-4569-7A26-C6E8E87418AB}"/>
              </a:ext>
            </a:extLst>
          </p:cNvPr>
          <p:cNvPicPr>
            <a:picLocks noChangeAspect="1"/>
          </p:cNvPicPr>
          <p:nvPr/>
        </p:nvPicPr>
        <p:blipFill>
          <a:blip r:embed="rId6"/>
          <a:stretch>
            <a:fillRect/>
          </a:stretch>
        </p:blipFill>
        <p:spPr>
          <a:xfrm>
            <a:off x="11164052" y="6589443"/>
            <a:ext cx="2389839" cy="573074"/>
          </a:xfrm>
          <a:prstGeom prst="rect">
            <a:avLst/>
          </a:prstGeom>
        </p:spPr>
      </p:pic>
      <p:sp>
        <p:nvSpPr>
          <p:cNvPr id="9" name="TextBox 8">
            <a:extLst>
              <a:ext uri="{FF2B5EF4-FFF2-40B4-BE49-F238E27FC236}">
                <a16:creationId xmlns:a16="http://schemas.microsoft.com/office/drawing/2014/main" id="{F845BD49-38B1-3E3D-E937-5DF077A97DEE}"/>
              </a:ext>
            </a:extLst>
          </p:cNvPr>
          <p:cNvSpPr txBox="1"/>
          <p:nvPr/>
        </p:nvSpPr>
        <p:spPr>
          <a:xfrm>
            <a:off x="166606" y="7325474"/>
            <a:ext cx="398473" cy="369332"/>
          </a:xfrm>
          <a:prstGeom prst="rect">
            <a:avLst/>
          </a:prstGeom>
          <a:solidFill>
            <a:schemeClr val="accent5">
              <a:lumMod val="40000"/>
              <a:lumOff val="60000"/>
            </a:schemeClr>
          </a:solidFill>
        </p:spPr>
        <p:txBody>
          <a:bodyPr wrap="square" rtlCol="0">
            <a:spAutoFit/>
          </a:bodyPr>
          <a:lstStyle/>
          <a:p>
            <a:endParaRPr lang="en-US" dirty="0"/>
          </a:p>
        </p:txBody>
      </p:sp>
      <p:sp>
        <p:nvSpPr>
          <p:cNvPr id="10" name="TextBox 9">
            <a:extLst>
              <a:ext uri="{FF2B5EF4-FFF2-40B4-BE49-F238E27FC236}">
                <a16:creationId xmlns:a16="http://schemas.microsoft.com/office/drawing/2014/main" id="{642CD7B1-7B43-B286-BD69-62EE95D8BDDC}"/>
              </a:ext>
            </a:extLst>
          </p:cNvPr>
          <p:cNvSpPr txBox="1"/>
          <p:nvPr/>
        </p:nvSpPr>
        <p:spPr>
          <a:xfrm>
            <a:off x="324746" y="7325474"/>
            <a:ext cx="398473" cy="369332"/>
          </a:xfrm>
          <a:prstGeom prst="rect">
            <a:avLst/>
          </a:prstGeom>
          <a:solidFill>
            <a:schemeClr val="accent5">
              <a:lumMod val="40000"/>
              <a:lumOff val="60000"/>
            </a:schemeClr>
          </a:solidFill>
        </p:spPr>
        <p:txBody>
          <a:bodyPr wrap="square" rtlCol="0">
            <a:spAutoFit/>
          </a:bodyPr>
          <a:lstStyle/>
          <a:p>
            <a:endParaRPr lang="en-US" dirty="0"/>
          </a:p>
        </p:txBody>
      </p:sp>
      <p:sp>
        <p:nvSpPr>
          <p:cNvPr id="11" name="Freeform: Shape 10">
            <a:extLst>
              <a:ext uri="{FF2B5EF4-FFF2-40B4-BE49-F238E27FC236}">
                <a16:creationId xmlns:a16="http://schemas.microsoft.com/office/drawing/2014/main" id="{073C0DAF-FEDE-C090-23A8-D80907F04F50}"/>
              </a:ext>
            </a:extLst>
          </p:cNvPr>
          <p:cNvSpPr/>
          <p:nvPr/>
        </p:nvSpPr>
        <p:spPr>
          <a:xfrm flipH="1">
            <a:off x="3556000" y="7015855"/>
            <a:ext cx="7361007" cy="763047"/>
          </a:xfrm>
          <a:custGeom>
            <a:avLst/>
            <a:gdLst>
              <a:gd name="connsiteX0" fmla="*/ 3467187 w 6934374"/>
              <a:gd name="connsiteY0" fmla="*/ 0 h 535520"/>
              <a:gd name="connsiteX1" fmla="*/ 6908368 w 6934374"/>
              <a:gd name="connsiteY1" fmla="*/ 526110 h 535520"/>
              <a:gd name="connsiteX2" fmla="*/ 6934374 w 6934374"/>
              <a:gd name="connsiteY2" fmla="*/ 535520 h 535520"/>
              <a:gd name="connsiteX3" fmla="*/ 0 w 6934374"/>
              <a:gd name="connsiteY3" fmla="*/ 535520 h 535520"/>
              <a:gd name="connsiteX4" fmla="*/ 26006 w 6934374"/>
              <a:gd name="connsiteY4" fmla="*/ 526110 h 535520"/>
              <a:gd name="connsiteX5" fmla="*/ 3467187 w 6934374"/>
              <a:gd name="connsiteY5" fmla="*/ 0 h 535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934374" h="535520">
                <a:moveTo>
                  <a:pt x="3467187" y="0"/>
                </a:moveTo>
                <a:cubicBezTo>
                  <a:pt x="4757614" y="0"/>
                  <a:pt x="5948782" y="195679"/>
                  <a:pt x="6908368" y="526110"/>
                </a:cubicBezTo>
                <a:lnTo>
                  <a:pt x="6934374" y="535520"/>
                </a:lnTo>
                <a:lnTo>
                  <a:pt x="0" y="535520"/>
                </a:lnTo>
                <a:lnTo>
                  <a:pt x="26006" y="526110"/>
                </a:lnTo>
                <a:cubicBezTo>
                  <a:pt x="985592" y="195679"/>
                  <a:pt x="2176760" y="0"/>
                  <a:pt x="3467187" y="0"/>
                </a:cubicBezTo>
                <a:close/>
              </a:path>
            </a:pathLst>
          </a:custGeom>
          <a:solidFill>
            <a:srgbClr val="09564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Shape 11">
            <a:extLst>
              <a:ext uri="{FF2B5EF4-FFF2-40B4-BE49-F238E27FC236}">
                <a16:creationId xmlns:a16="http://schemas.microsoft.com/office/drawing/2014/main" id="{61DB5CE3-2866-68BF-87BE-E23B02D5D4F1}"/>
              </a:ext>
            </a:extLst>
          </p:cNvPr>
          <p:cNvSpPr/>
          <p:nvPr/>
        </p:nvSpPr>
        <p:spPr>
          <a:xfrm flipH="1">
            <a:off x="3438909" y="6664955"/>
            <a:ext cx="3877315" cy="1107445"/>
          </a:xfrm>
          <a:custGeom>
            <a:avLst/>
            <a:gdLst>
              <a:gd name="connsiteX0" fmla="*/ 0 w 3502389"/>
              <a:gd name="connsiteY0" fmla="*/ 0 h 1013492"/>
              <a:gd name="connsiteX1" fmla="*/ 140537 w 3502389"/>
              <a:gd name="connsiteY1" fmla="*/ 3618 h 1013492"/>
              <a:gd name="connsiteX2" fmla="*/ 3478250 w 3502389"/>
              <a:gd name="connsiteY2" fmla="*/ 787933 h 1013492"/>
              <a:gd name="connsiteX3" fmla="*/ 3502389 w 3502389"/>
              <a:gd name="connsiteY3" fmla="*/ 799212 h 1013492"/>
              <a:gd name="connsiteX4" fmla="*/ 3502389 w 3502389"/>
              <a:gd name="connsiteY4" fmla="*/ 1013492 h 1013492"/>
              <a:gd name="connsiteX5" fmla="*/ 3487261 w 3502389"/>
              <a:gd name="connsiteY5" fmla="*/ 1013492 h 1013492"/>
              <a:gd name="connsiteX6" fmla="*/ 3472069 w 3502389"/>
              <a:gd name="connsiteY6" fmla="*/ 1004038 h 1013492"/>
              <a:gd name="connsiteX7" fmla="*/ 136313 w 3502389"/>
              <a:gd name="connsiteY7" fmla="*/ 6528 h 1013492"/>
              <a:gd name="connsiteX8" fmla="*/ 0 w 3502389"/>
              <a:gd name="connsiteY8" fmla="*/ 0 h 1013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02389" h="1013492">
                <a:moveTo>
                  <a:pt x="0" y="0"/>
                </a:moveTo>
                <a:lnTo>
                  <a:pt x="140537" y="3618"/>
                </a:lnTo>
                <a:cubicBezTo>
                  <a:pt x="1350790" y="66143"/>
                  <a:pt x="2484624" y="343988"/>
                  <a:pt x="3478250" y="787933"/>
                </a:cubicBezTo>
                <a:lnTo>
                  <a:pt x="3502389" y="799212"/>
                </a:lnTo>
                <a:lnTo>
                  <a:pt x="3502389" y="1013492"/>
                </a:lnTo>
                <a:lnTo>
                  <a:pt x="3487261" y="1013492"/>
                </a:lnTo>
                <a:lnTo>
                  <a:pt x="3472069" y="1004038"/>
                </a:lnTo>
                <a:cubicBezTo>
                  <a:pt x="2527046" y="444361"/>
                  <a:pt x="1381572" y="85285"/>
                  <a:pt x="136313" y="6528"/>
                </a:cubicBezTo>
                <a:lnTo>
                  <a:pt x="0" y="0"/>
                </a:lnTo>
                <a:close/>
              </a:path>
            </a:pathLst>
          </a:custGeom>
          <a:solidFill>
            <a:srgbClr val="7E808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Freeform: Shape 12">
            <a:extLst>
              <a:ext uri="{FF2B5EF4-FFF2-40B4-BE49-F238E27FC236}">
                <a16:creationId xmlns:a16="http://schemas.microsoft.com/office/drawing/2014/main" id="{002286D2-02DC-7EFD-9221-A9EB199F3C0C}"/>
              </a:ext>
            </a:extLst>
          </p:cNvPr>
          <p:cNvSpPr/>
          <p:nvPr/>
        </p:nvSpPr>
        <p:spPr>
          <a:xfrm>
            <a:off x="7316225" y="6664955"/>
            <a:ext cx="3717872" cy="1075847"/>
          </a:xfrm>
          <a:custGeom>
            <a:avLst/>
            <a:gdLst>
              <a:gd name="connsiteX0" fmla="*/ 0 w 3502389"/>
              <a:gd name="connsiteY0" fmla="*/ 0 h 1013492"/>
              <a:gd name="connsiteX1" fmla="*/ 140537 w 3502389"/>
              <a:gd name="connsiteY1" fmla="*/ 3618 h 1013492"/>
              <a:gd name="connsiteX2" fmla="*/ 3478250 w 3502389"/>
              <a:gd name="connsiteY2" fmla="*/ 787933 h 1013492"/>
              <a:gd name="connsiteX3" fmla="*/ 3502389 w 3502389"/>
              <a:gd name="connsiteY3" fmla="*/ 799212 h 1013492"/>
              <a:gd name="connsiteX4" fmla="*/ 3502389 w 3502389"/>
              <a:gd name="connsiteY4" fmla="*/ 1013492 h 1013492"/>
              <a:gd name="connsiteX5" fmla="*/ 3487261 w 3502389"/>
              <a:gd name="connsiteY5" fmla="*/ 1013492 h 1013492"/>
              <a:gd name="connsiteX6" fmla="*/ 3472069 w 3502389"/>
              <a:gd name="connsiteY6" fmla="*/ 1004038 h 1013492"/>
              <a:gd name="connsiteX7" fmla="*/ 136313 w 3502389"/>
              <a:gd name="connsiteY7" fmla="*/ 6528 h 1013492"/>
              <a:gd name="connsiteX8" fmla="*/ 0 w 3502389"/>
              <a:gd name="connsiteY8" fmla="*/ 0 h 1013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02389" h="1013492">
                <a:moveTo>
                  <a:pt x="0" y="0"/>
                </a:moveTo>
                <a:lnTo>
                  <a:pt x="140537" y="3618"/>
                </a:lnTo>
                <a:cubicBezTo>
                  <a:pt x="1350790" y="66143"/>
                  <a:pt x="2484624" y="343988"/>
                  <a:pt x="3478250" y="787933"/>
                </a:cubicBezTo>
                <a:lnTo>
                  <a:pt x="3502389" y="799212"/>
                </a:lnTo>
                <a:lnTo>
                  <a:pt x="3502389" y="1013492"/>
                </a:lnTo>
                <a:lnTo>
                  <a:pt x="3487261" y="1013492"/>
                </a:lnTo>
                <a:lnTo>
                  <a:pt x="3472069" y="1004038"/>
                </a:lnTo>
                <a:cubicBezTo>
                  <a:pt x="2527046" y="444361"/>
                  <a:pt x="1381572" y="85285"/>
                  <a:pt x="136313" y="6528"/>
                </a:cubicBezTo>
                <a:lnTo>
                  <a:pt x="0" y="0"/>
                </a:lnTo>
                <a:close/>
              </a:path>
            </a:pathLst>
          </a:custGeom>
          <a:solidFill>
            <a:srgbClr val="7E808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7" name="Audio 26">
            <a:hlinkClick r:id="" action="ppaction://media"/>
            <a:extLst>
              <a:ext uri="{FF2B5EF4-FFF2-40B4-BE49-F238E27FC236}">
                <a16:creationId xmlns:a16="http://schemas.microsoft.com/office/drawing/2014/main" id="{0DEAE0CF-13B9-D35E-4B8E-E7D61D52815E}"/>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41250" t="-141250" r="-141250" b="-141250"/>
          <a:stretch>
            <a:fillRect/>
          </a:stretch>
        </p:blipFill>
        <p:spPr>
          <a:xfrm>
            <a:off x="11392611" y="5347411"/>
            <a:ext cx="2331720" cy="2331720"/>
          </a:xfrm>
          <a:prstGeom prst="ellipse">
            <a:avLst/>
          </a:prstGeom>
        </p:spPr>
      </p:pic>
    </p:spTree>
    <p:extLst>
      <p:ext uri="{BB962C8B-B14F-4D97-AF65-F5344CB8AC3E}">
        <p14:creationId xmlns:p14="http://schemas.microsoft.com/office/powerpoint/2010/main" val="889411593"/>
      </p:ext>
    </p:extLst>
  </p:cSld>
  <p:clrMapOvr>
    <a:masterClrMapping/>
  </p:clrMapOvr>
  <p:transition spd="slow" advTm="2083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3817600" cy="77724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3817597" cy="1802840"/>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9197346" cy="1802840"/>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9197338" y="-1"/>
            <a:ext cx="4620258" cy="1802840"/>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0596" y="-1"/>
            <a:ext cx="13296999" cy="181042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0F0F4AD8-0299-E229-02B3-CD1E16671D90}"/>
              </a:ext>
            </a:extLst>
          </p:cNvPr>
          <p:cNvSpPr>
            <a:spLocks noGrp="1"/>
          </p:cNvSpPr>
          <p:nvPr>
            <p:ph type="title"/>
          </p:nvPr>
        </p:nvSpPr>
        <p:spPr>
          <a:xfrm>
            <a:off x="1554478" y="333809"/>
            <a:ext cx="11215412" cy="1171492"/>
          </a:xfrm>
        </p:spPr>
        <p:txBody>
          <a:bodyPr vert="horz" lIns="91440" tIns="45720" rIns="91440" bIns="45720" rtlCol="0" anchor="ctr">
            <a:normAutofit fontScale="90000"/>
          </a:bodyPr>
          <a:lstStyle/>
          <a:p>
            <a:pPr defTabSz="914400">
              <a:lnSpc>
                <a:spcPct val="90000"/>
              </a:lnSpc>
              <a:spcBef>
                <a:spcPct val="0"/>
              </a:spcBef>
            </a:pPr>
            <a:r>
              <a:rPr lang="en-US" sz="4500" kern="1200" dirty="0">
                <a:solidFill>
                  <a:srgbClr val="FFFFFF"/>
                </a:solidFill>
                <a:latin typeface="+mj-lt"/>
                <a:ea typeface="+mj-ea"/>
                <a:cs typeface="+mj-cs"/>
              </a:rPr>
              <a:t>Flexible &amp; Dependent Care </a:t>
            </a:r>
            <a:br>
              <a:rPr lang="en-US" sz="4500" kern="1200" dirty="0">
                <a:solidFill>
                  <a:srgbClr val="FFFFFF"/>
                </a:solidFill>
                <a:latin typeface="+mj-lt"/>
                <a:ea typeface="+mj-ea"/>
                <a:cs typeface="+mj-cs"/>
              </a:rPr>
            </a:br>
            <a:r>
              <a:rPr lang="en-US" sz="4500" kern="1200" dirty="0">
                <a:solidFill>
                  <a:srgbClr val="FFFFFF"/>
                </a:solidFill>
                <a:latin typeface="+mj-lt"/>
                <a:ea typeface="+mj-ea"/>
                <a:cs typeface="+mj-cs"/>
              </a:rPr>
              <a:t>Spending Accounts </a:t>
            </a:r>
          </a:p>
        </p:txBody>
      </p:sp>
      <p:graphicFrame>
        <p:nvGraphicFramePr>
          <p:cNvPr id="22" name="Content Placeholder 2">
            <a:extLst>
              <a:ext uri="{FF2B5EF4-FFF2-40B4-BE49-F238E27FC236}">
                <a16:creationId xmlns:a16="http://schemas.microsoft.com/office/drawing/2014/main" id="{AB510055-259B-2766-A86D-3A7BFFD4E49D}"/>
              </a:ext>
            </a:extLst>
          </p:cNvPr>
          <p:cNvGraphicFramePr/>
          <p:nvPr>
            <p:extLst>
              <p:ext uri="{D42A27DB-BD31-4B8C-83A1-F6EECF244321}">
                <p14:modId xmlns:p14="http://schemas.microsoft.com/office/powerpoint/2010/main" val="3627100479"/>
              </p:ext>
            </p:extLst>
          </p:nvPr>
        </p:nvGraphicFramePr>
        <p:xfrm>
          <a:off x="716692" y="2144231"/>
          <a:ext cx="12500868" cy="529436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7" name="Audio 6">
            <a:hlinkClick r:id="" action="ppaction://media"/>
            <a:extLst>
              <a:ext uri="{FF2B5EF4-FFF2-40B4-BE49-F238E27FC236}">
                <a16:creationId xmlns:a16="http://schemas.microsoft.com/office/drawing/2014/main" id="{8B157C22-AA6F-0000-BFE9-E8DC5511925B}"/>
              </a:ext>
            </a:extLst>
          </p:cNvPr>
          <p:cNvPicPr>
            <a:picLocks noChangeAspect="1"/>
          </p:cNvPicPr>
          <p:nvPr>
            <a:audioFile r:link="rId2"/>
            <p:extLst>
              <p:ext uri="{DAA4B4D4-6D71-4841-9C94-3DE7FCFB9230}">
                <p14:media xmlns:p14="http://schemas.microsoft.com/office/powerpoint/2010/main" r:embed="rId1"/>
              </p:ext>
            </p:extLst>
          </p:nvPr>
        </p:nvPicPr>
        <p:blipFill>
          <a:blip r:embed="rId10"/>
          <a:srcRect l="-141250" t="-141250" r="-141250" b="-141250"/>
          <a:stretch>
            <a:fillRect/>
          </a:stretch>
        </p:blipFill>
        <p:spPr>
          <a:xfrm>
            <a:off x="11392611" y="5347411"/>
            <a:ext cx="2331720" cy="2331720"/>
          </a:xfrm>
          <a:prstGeom prst="ellipse">
            <a:avLst/>
          </a:prstGeom>
        </p:spPr>
      </p:pic>
    </p:spTree>
    <p:extLst>
      <p:ext uri="{BB962C8B-B14F-4D97-AF65-F5344CB8AC3E}">
        <p14:creationId xmlns:p14="http://schemas.microsoft.com/office/powerpoint/2010/main" val="1892711678"/>
      </p:ext>
    </p:extLst>
  </p:cSld>
  <p:clrMapOvr>
    <a:masterClrMapping/>
  </p:clrMapOvr>
  <p:transition spd="slow" advTm="38974">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B95B9BA8-1D69-4796-85F5-B6D0BD5235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3817600" cy="77724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 name="Group 23">
            <a:extLst>
              <a:ext uri="{FF2B5EF4-FFF2-40B4-BE49-F238E27FC236}">
                <a16:creationId xmlns:a16="http://schemas.microsoft.com/office/drawing/2014/main" id="{5F892E19-92E7-4BB2-8C3F-DBDFE8D9D32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 y="-1"/>
            <a:ext cx="5192397" cy="7772402"/>
            <a:chOff x="-2" y="-1"/>
            <a:chExt cx="4581527" cy="6858002"/>
          </a:xfrm>
          <a:effectLst>
            <a:outerShdw blurRad="381000" dist="50800" algn="ctr" rotWithShape="0">
              <a:srgbClr val="000000">
                <a:alpha val="10000"/>
              </a:srgbClr>
            </a:outerShdw>
          </a:effectLst>
        </p:grpSpPr>
        <p:grpSp>
          <p:nvGrpSpPr>
            <p:cNvPr id="13" name="Group 12">
              <a:extLst>
                <a:ext uri="{FF2B5EF4-FFF2-40B4-BE49-F238E27FC236}">
                  <a16:creationId xmlns:a16="http://schemas.microsoft.com/office/drawing/2014/main" id="{81E493D3-31D9-4B80-9798-EEA082E12A84}"/>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2" y="-1"/>
              <a:ext cx="4572002" cy="6858002"/>
              <a:chOff x="-2" y="-1"/>
              <a:chExt cx="4572002" cy="6858002"/>
            </a:xfrm>
            <a:effectLst/>
          </p:grpSpPr>
          <p:sp>
            <p:nvSpPr>
              <p:cNvPr id="21" name="Freeform: Shape 20">
                <a:extLst>
                  <a:ext uri="{FF2B5EF4-FFF2-40B4-BE49-F238E27FC236}">
                    <a16:creationId xmlns:a16="http://schemas.microsoft.com/office/drawing/2014/main" id="{62E6AA4D-EC17-45B5-B621-DF0FD91FD4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 y="-1"/>
                <a:ext cx="4572002" cy="6858002"/>
              </a:xfrm>
              <a:custGeom>
                <a:avLst/>
                <a:gdLst>
                  <a:gd name="connsiteX0" fmla="*/ 4214994 w 4572002"/>
                  <a:gd name="connsiteY0" fmla="*/ 6564620 h 6858002"/>
                  <a:gd name="connsiteX1" fmla="*/ 4214994 w 4572002"/>
                  <a:gd name="connsiteY1" fmla="*/ 6564621 h 6858002"/>
                  <a:gd name="connsiteX2" fmla="*/ 4237474 w 4572002"/>
                  <a:gd name="connsiteY2" fmla="*/ 6588626 h 6858002"/>
                  <a:gd name="connsiteX3" fmla="*/ 4254096 w 4572002"/>
                  <a:gd name="connsiteY3" fmla="*/ 6625225 h 6858002"/>
                  <a:gd name="connsiteX4" fmla="*/ 4247001 w 4572002"/>
                  <a:gd name="connsiteY4" fmla="*/ 6662540 h 6858002"/>
                  <a:gd name="connsiteX5" fmla="*/ 4247000 w 4572002"/>
                  <a:gd name="connsiteY5" fmla="*/ 6662541 h 6858002"/>
                  <a:gd name="connsiteX6" fmla="*/ 4246999 w 4572002"/>
                  <a:gd name="connsiteY6" fmla="*/ 6662544 h 6858002"/>
                  <a:gd name="connsiteX7" fmla="*/ 4235550 w 4572002"/>
                  <a:gd name="connsiteY7" fmla="*/ 6683027 h 6858002"/>
                  <a:gd name="connsiteX8" fmla="*/ 4232403 w 4572002"/>
                  <a:gd name="connsiteY8" fmla="*/ 6702976 h 6858002"/>
                  <a:gd name="connsiteX9" fmla="*/ 4232403 w 4572002"/>
                  <a:gd name="connsiteY9" fmla="*/ 6702977 h 6858002"/>
                  <a:gd name="connsiteX10" fmla="*/ 4246238 w 4572002"/>
                  <a:gd name="connsiteY10" fmla="*/ 6742553 h 6858002"/>
                  <a:gd name="connsiteX11" fmla="*/ 4246239 w 4572002"/>
                  <a:gd name="connsiteY11" fmla="*/ 6742555 h 6858002"/>
                  <a:gd name="connsiteX12" fmla="*/ 4265716 w 4572002"/>
                  <a:gd name="connsiteY12" fmla="*/ 6812062 h 6858002"/>
                  <a:gd name="connsiteX13" fmla="*/ 4265717 w 4572002"/>
                  <a:gd name="connsiteY13" fmla="*/ 6812064 h 6858002"/>
                  <a:gd name="connsiteX14" fmla="*/ 4265717 w 4572002"/>
                  <a:gd name="connsiteY14" fmla="*/ 6812063 h 6858002"/>
                  <a:gd name="connsiteX15" fmla="*/ 4265716 w 4572002"/>
                  <a:gd name="connsiteY15" fmla="*/ 6812062 h 6858002"/>
                  <a:gd name="connsiteX16" fmla="*/ 4260942 w 4572002"/>
                  <a:gd name="connsiteY16" fmla="*/ 6776800 h 6858002"/>
                  <a:gd name="connsiteX17" fmla="*/ 4246239 w 4572002"/>
                  <a:gd name="connsiteY17" fmla="*/ 6742555 h 6858002"/>
                  <a:gd name="connsiteX18" fmla="*/ 4246238 w 4572002"/>
                  <a:gd name="connsiteY18" fmla="*/ 6742552 h 6858002"/>
                  <a:gd name="connsiteX19" fmla="*/ 4232403 w 4572002"/>
                  <a:gd name="connsiteY19" fmla="*/ 6702976 h 6858002"/>
                  <a:gd name="connsiteX20" fmla="*/ 4246999 w 4572002"/>
                  <a:gd name="connsiteY20" fmla="*/ 6662544 h 6858002"/>
                  <a:gd name="connsiteX21" fmla="*/ 4247000 w 4572002"/>
                  <a:gd name="connsiteY21" fmla="*/ 6662542 h 6858002"/>
                  <a:gd name="connsiteX22" fmla="*/ 4247001 w 4572002"/>
                  <a:gd name="connsiteY22" fmla="*/ 6662540 h 6858002"/>
                  <a:gd name="connsiteX23" fmla="*/ 4254084 w 4572002"/>
                  <a:gd name="connsiteY23" fmla="*/ 6645552 h 6858002"/>
                  <a:gd name="connsiteX24" fmla="*/ 4254096 w 4572002"/>
                  <a:gd name="connsiteY24" fmla="*/ 6625225 h 6858002"/>
                  <a:gd name="connsiteX25" fmla="*/ 4254096 w 4572002"/>
                  <a:gd name="connsiteY25" fmla="*/ 6625224 h 6858002"/>
                  <a:gd name="connsiteX26" fmla="*/ 4237474 w 4572002"/>
                  <a:gd name="connsiteY26" fmla="*/ 6588625 h 6858002"/>
                  <a:gd name="connsiteX27" fmla="*/ 4295315 w 4572002"/>
                  <a:gd name="connsiteY27" fmla="*/ 6438981 h 6858002"/>
                  <a:gd name="connsiteX28" fmla="*/ 4275385 w 4572002"/>
                  <a:gd name="connsiteY28" fmla="*/ 6463840 h 6858002"/>
                  <a:gd name="connsiteX29" fmla="*/ 4275382 w 4572002"/>
                  <a:gd name="connsiteY29" fmla="*/ 6463849 h 6858002"/>
                  <a:gd name="connsiteX30" fmla="*/ 4261587 w 4572002"/>
                  <a:gd name="connsiteY30" fmla="*/ 6513012 h 6858002"/>
                  <a:gd name="connsiteX31" fmla="*/ 4242781 w 4572002"/>
                  <a:gd name="connsiteY31" fmla="*/ 6546194 h 6858002"/>
                  <a:gd name="connsiteX32" fmla="*/ 4242781 w 4572002"/>
                  <a:gd name="connsiteY32" fmla="*/ 6546195 h 6858002"/>
                  <a:gd name="connsiteX33" fmla="*/ 4259120 w 4572002"/>
                  <a:gd name="connsiteY33" fmla="*/ 6521804 h 6858002"/>
                  <a:gd name="connsiteX34" fmla="*/ 4261587 w 4572002"/>
                  <a:gd name="connsiteY34" fmla="*/ 6513012 h 6858002"/>
                  <a:gd name="connsiteX35" fmla="*/ 4264398 w 4572002"/>
                  <a:gd name="connsiteY35" fmla="*/ 6508052 h 6858002"/>
                  <a:gd name="connsiteX36" fmla="*/ 4275382 w 4572002"/>
                  <a:gd name="connsiteY36" fmla="*/ 6463849 h 6858002"/>
                  <a:gd name="connsiteX37" fmla="*/ 4275385 w 4572002"/>
                  <a:gd name="connsiteY37" fmla="*/ 6463841 h 6858002"/>
                  <a:gd name="connsiteX38" fmla="*/ 4295315 w 4572002"/>
                  <a:gd name="connsiteY38" fmla="*/ 6438981 h 6858002"/>
                  <a:gd name="connsiteX39" fmla="*/ 4381289 w 4572002"/>
                  <a:gd name="connsiteY39" fmla="*/ 6365204 h 6858002"/>
                  <a:gd name="connsiteX40" fmla="*/ 4380008 w 4572002"/>
                  <a:gd name="connsiteY40" fmla="*/ 6387910 h 6858002"/>
                  <a:gd name="connsiteX41" fmla="*/ 4378243 w 4572002"/>
                  <a:gd name="connsiteY41" fmla="*/ 6391549 h 6858002"/>
                  <a:gd name="connsiteX42" fmla="*/ 4370589 w 4572002"/>
                  <a:gd name="connsiteY42" fmla="*/ 6407332 h 6858002"/>
                  <a:gd name="connsiteX43" fmla="*/ 4370589 w 4572002"/>
                  <a:gd name="connsiteY43" fmla="*/ 6407333 h 6858002"/>
                  <a:gd name="connsiteX44" fmla="*/ 4378243 w 4572002"/>
                  <a:gd name="connsiteY44" fmla="*/ 6391549 h 6858002"/>
                  <a:gd name="connsiteX45" fmla="*/ 4380008 w 4572002"/>
                  <a:gd name="connsiteY45" fmla="*/ 6387910 h 6858002"/>
                  <a:gd name="connsiteX46" fmla="*/ 4142220 w 4572002"/>
                  <a:gd name="connsiteY46" fmla="*/ 4221391 h 6858002"/>
                  <a:gd name="connsiteX47" fmla="*/ 4142220 w 4572002"/>
                  <a:gd name="connsiteY47" fmla="*/ 4221392 h 6858002"/>
                  <a:gd name="connsiteX48" fmla="*/ 4147936 w 4572002"/>
                  <a:gd name="connsiteY48" fmla="*/ 4253015 h 6858002"/>
                  <a:gd name="connsiteX49" fmla="*/ 4187752 w 4572002"/>
                  <a:gd name="connsiteY49" fmla="*/ 4324646 h 6858002"/>
                  <a:gd name="connsiteX50" fmla="*/ 4196706 w 4572002"/>
                  <a:gd name="connsiteY50" fmla="*/ 4363891 h 6858002"/>
                  <a:gd name="connsiteX51" fmla="*/ 4195944 w 4572002"/>
                  <a:gd name="connsiteY51" fmla="*/ 4482004 h 6858002"/>
                  <a:gd name="connsiteX52" fmla="*/ 4135934 w 4572002"/>
                  <a:gd name="connsiteY52" fmla="*/ 4659174 h 6858002"/>
                  <a:gd name="connsiteX53" fmla="*/ 4127932 w 4572002"/>
                  <a:gd name="connsiteY53" fmla="*/ 4677655 h 6858002"/>
                  <a:gd name="connsiteX54" fmla="*/ 4118025 w 4572002"/>
                  <a:gd name="connsiteY54" fmla="*/ 4767764 h 6858002"/>
                  <a:gd name="connsiteX55" fmla="*/ 4116716 w 4572002"/>
                  <a:gd name="connsiteY55" fmla="*/ 4800483 h 6858002"/>
                  <a:gd name="connsiteX56" fmla="*/ 4116716 w 4572002"/>
                  <a:gd name="connsiteY56" fmla="*/ 4800484 h 6858002"/>
                  <a:gd name="connsiteX57" fmla="*/ 4131552 w 4572002"/>
                  <a:gd name="connsiteY57" fmla="*/ 4828917 h 6858002"/>
                  <a:gd name="connsiteX58" fmla="*/ 4153733 w 4572002"/>
                  <a:gd name="connsiteY58" fmla="*/ 4863343 h 6858002"/>
                  <a:gd name="connsiteX59" fmla="*/ 4161262 w 4572002"/>
                  <a:gd name="connsiteY59" fmla="*/ 4889275 h 6858002"/>
                  <a:gd name="connsiteX60" fmla="*/ 4159557 w 4572002"/>
                  <a:gd name="connsiteY60" fmla="*/ 4912168 h 6858002"/>
                  <a:gd name="connsiteX61" fmla="*/ 4158155 w 4572002"/>
                  <a:gd name="connsiteY61" fmla="*/ 4933804 h 6858002"/>
                  <a:gd name="connsiteX62" fmla="*/ 4158155 w 4572002"/>
                  <a:gd name="connsiteY62" fmla="*/ 4933805 h 6858002"/>
                  <a:gd name="connsiteX63" fmla="*/ 4162914 w 4572002"/>
                  <a:gd name="connsiteY63" fmla="*/ 4952673 h 6858002"/>
                  <a:gd name="connsiteX64" fmla="*/ 4165707 w 4572002"/>
                  <a:gd name="connsiteY64" fmla="*/ 4957454 h 6858002"/>
                  <a:gd name="connsiteX65" fmla="*/ 4166985 w 4572002"/>
                  <a:gd name="connsiteY65" fmla="*/ 4961456 h 6858002"/>
                  <a:gd name="connsiteX66" fmla="*/ 4182989 w 4572002"/>
                  <a:gd name="connsiteY66" fmla="*/ 4987038 h 6858002"/>
                  <a:gd name="connsiteX67" fmla="*/ 4209468 w 4572002"/>
                  <a:gd name="connsiteY67" fmla="*/ 5041522 h 6858002"/>
                  <a:gd name="connsiteX68" fmla="*/ 4216684 w 4572002"/>
                  <a:gd name="connsiteY68" fmla="*/ 5072376 h 6858002"/>
                  <a:gd name="connsiteX69" fmla="*/ 4222587 w 4572002"/>
                  <a:gd name="connsiteY69" fmla="*/ 5087441 h 6858002"/>
                  <a:gd name="connsiteX70" fmla="*/ 4235615 w 4572002"/>
                  <a:gd name="connsiteY70" fmla="*/ 5133220 h 6858002"/>
                  <a:gd name="connsiteX71" fmla="*/ 4235616 w 4572002"/>
                  <a:gd name="connsiteY71" fmla="*/ 5133225 h 6858002"/>
                  <a:gd name="connsiteX72" fmla="*/ 4228901 w 4572002"/>
                  <a:gd name="connsiteY72" fmla="*/ 5166113 h 6858002"/>
                  <a:gd name="connsiteX73" fmla="*/ 4228901 w 4572002"/>
                  <a:gd name="connsiteY73" fmla="*/ 5166114 h 6858002"/>
                  <a:gd name="connsiteX74" fmla="*/ 4229593 w 4572002"/>
                  <a:gd name="connsiteY74" fmla="*/ 5172091 h 6858002"/>
                  <a:gd name="connsiteX75" fmla="*/ 4232139 w 4572002"/>
                  <a:gd name="connsiteY75" fmla="*/ 5179068 h 6858002"/>
                  <a:gd name="connsiteX76" fmla="*/ 4231973 w 4572002"/>
                  <a:gd name="connsiteY76" fmla="*/ 5229434 h 6858002"/>
                  <a:gd name="connsiteX77" fmla="*/ 4225669 w 4572002"/>
                  <a:gd name="connsiteY77" fmla="*/ 5241089 h 6858002"/>
                  <a:gd name="connsiteX78" fmla="*/ 4208517 w 4572002"/>
                  <a:gd name="connsiteY78" fmla="*/ 5272796 h 6858002"/>
                  <a:gd name="connsiteX79" fmla="*/ 4184613 w 4572002"/>
                  <a:gd name="connsiteY79" fmla="*/ 5312288 h 6858002"/>
                  <a:gd name="connsiteX80" fmla="*/ 4183557 w 4572002"/>
                  <a:gd name="connsiteY80" fmla="*/ 5321350 h 6858002"/>
                  <a:gd name="connsiteX81" fmla="*/ 4181083 w 4572002"/>
                  <a:gd name="connsiteY81" fmla="*/ 5326163 h 6858002"/>
                  <a:gd name="connsiteX82" fmla="*/ 4179637 w 4572002"/>
                  <a:gd name="connsiteY82" fmla="*/ 5355014 h 6858002"/>
                  <a:gd name="connsiteX83" fmla="*/ 4179637 w 4572002"/>
                  <a:gd name="connsiteY83" fmla="*/ 5355015 h 6858002"/>
                  <a:gd name="connsiteX84" fmla="*/ 4184513 w 4572002"/>
                  <a:gd name="connsiteY84" fmla="*/ 5385385 h 6858002"/>
                  <a:gd name="connsiteX85" fmla="*/ 4192704 w 4572002"/>
                  <a:gd name="connsiteY85" fmla="*/ 5425583 h 6858002"/>
                  <a:gd name="connsiteX86" fmla="*/ 4204327 w 4572002"/>
                  <a:gd name="connsiteY86" fmla="*/ 5480638 h 6858002"/>
                  <a:gd name="connsiteX87" fmla="*/ 4208850 w 4572002"/>
                  <a:gd name="connsiteY87" fmla="*/ 5507668 h 6858002"/>
                  <a:gd name="connsiteX88" fmla="*/ 4198232 w 4572002"/>
                  <a:gd name="connsiteY88" fmla="*/ 5531692 h 6858002"/>
                  <a:gd name="connsiteX89" fmla="*/ 4198231 w 4572002"/>
                  <a:gd name="connsiteY89" fmla="*/ 5531693 h 6858002"/>
                  <a:gd name="connsiteX90" fmla="*/ 4188085 w 4572002"/>
                  <a:gd name="connsiteY90" fmla="*/ 5547578 h 6858002"/>
                  <a:gd name="connsiteX91" fmla="*/ 4188085 w 4572002"/>
                  <a:gd name="connsiteY91" fmla="*/ 5547579 h 6858002"/>
                  <a:gd name="connsiteX92" fmla="*/ 4197659 w 4572002"/>
                  <a:gd name="connsiteY92" fmla="*/ 5562747 h 6858002"/>
                  <a:gd name="connsiteX93" fmla="*/ 4268907 w 4572002"/>
                  <a:gd name="connsiteY93" fmla="*/ 5704484 h 6858002"/>
                  <a:gd name="connsiteX94" fmla="*/ 4274812 w 4572002"/>
                  <a:gd name="connsiteY94" fmla="*/ 5740489 h 6858002"/>
                  <a:gd name="connsiteX95" fmla="*/ 4283578 w 4572002"/>
                  <a:gd name="connsiteY95" fmla="*/ 5760874 h 6858002"/>
                  <a:gd name="connsiteX96" fmla="*/ 4371973 w 4572002"/>
                  <a:gd name="connsiteY96" fmla="*/ 5883752 h 6858002"/>
                  <a:gd name="connsiteX97" fmla="*/ 4371974 w 4572002"/>
                  <a:gd name="connsiteY97" fmla="*/ 5883757 h 6858002"/>
                  <a:gd name="connsiteX98" fmla="*/ 4389877 w 4572002"/>
                  <a:gd name="connsiteY98" fmla="*/ 5935946 h 6858002"/>
                  <a:gd name="connsiteX99" fmla="*/ 4389878 w 4572002"/>
                  <a:gd name="connsiteY99" fmla="*/ 5935950 h 6858002"/>
                  <a:gd name="connsiteX100" fmla="*/ 4386259 w 4572002"/>
                  <a:gd name="connsiteY100" fmla="*/ 5993290 h 6858002"/>
                  <a:gd name="connsiteX101" fmla="*/ 4386259 w 4572002"/>
                  <a:gd name="connsiteY101" fmla="*/ 5993291 h 6858002"/>
                  <a:gd name="connsiteX102" fmla="*/ 4379782 w 4572002"/>
                  <a:gd name="connsiteY102" fmla="*/ 6026440 h 6858002"/>
                  <a:gd name="connsiteX103" fmla="*/ 4323583 w 4572002"/>
                  <a:gd name="connsiteY103" fmla="*/ 6108738 h 6858002"/>
                  <a:gd name="connsiteX104" fmla="*/ 4309890 w 4572002"/>
                  <a:gd name="connsiteY104" fmla="*/ 6133314 h 6858002"/>
                  <a:gd name="connsiteX105" fmla="*/ 4309890 w 4572002"/>
                  <a:gd name="connsiteY105" fmla="*/ 6133315 h 6858002"/>
                  <a:gd name="connsiteX106" fmla="*/ 4313591 w 4572002"/>
                  <a:gd name="connsiteY106" fmla="*/ 6143190 h 6858002"/>
                  <a:gd name="connsiteX107" fmla="*/ 4325486 w 4572002"/>
                  <a:gd name="connsiteY107" fmla="*/ 6155600 h 6858002"/>
                  <a:gd name="connsiteX108" fmla="*/ 4325488 w 4572002"/>
                  <a:gd name="connsiteY108" fmla="*/ 6155603 h 6858002"/>
                  <a:gd name="connsiteX109" fmla="*/ 4364160 w 4572002"/>
                  <a:gd name="connsiteY109" fmla="*/ 6228757 h 6858002"/>
                  <a:gd name="connsiteX110" fmla="*/ 4381497 w 4572002"/>
                  <a:gd name="connsiteY110" fmla="*/ 6361540 h 6858002"/>
                  <a:gd name="connsiteX111" fmla="*/ 4381497 w 4572002"/>
                  <a:gd name="connsiteY111" fmla="*/ 6361539 h 6858002"/>
                  <a:gd name="connsiteX112" fmla="*/ 4364160 w 4572002"/>
                  <a:gd name="connsiteY112" fmla="*/ 6228756 h 6858002"/>
                  <a:gd name="connsiteX113" fmla="*/ 4325488 w 4572002"/>
                  <a:gd name="connsiteY113" fmla="*/ 6155602 h 6858002"/>
                  <a:gd name="connsiteX114" fmla="*/ 4325486 w 4572002"/>
                  <a:gd name="connsiteY114" fmla="*/ 6155600 h 6858002"/>
                  <a:gd name="connsiteX115" fmla="*/ 4309890 w 4572002"/>
                  <a:gd name="connsiteY115" fmla="*/ 6133315 h 6858002"/>
                  <a:gd name="connsiteX116" fmla="*/ 4323583 w 4572002"/>
                  <a:gd name="connsiteY116" fmla="*/ 6108739 h 6858002"/>
                  <a:gd name="connsiteX117" fmla="*/ 4379782 w 4572002"/>
                  <a:gd name="connsiteY117" fmla="*/ 6026441 h 6858002"/>
                  <a:gd name="connsiteX118" fmla="*/ 4386259 w 4572002"/>
                  <a:gd name="connsiteY118" fmla="*/ 5993292 h 6858002"/>
                  <a:gd name="connsiteX119" fmla="*/ 4386259 w 4572002"/>
                  <a:gd name="connsiteY119" fmla="*/ 5993290 h 6858002"/>
                  <a:gd name="connsiteX120" fmla="*/ 4389712 w 4572002"/>
                  <a:gd name="connsiteY120" fmla="*/ 5964477 h 6858002"/>
                  <a:gd name="connsiteX121" fmla="*/ 4389878 w 4572002"/>
                  <a:gd name="connsiteY121" fmla="*/ 5935950 h 6858002"/>
                  <a:gd name="connsiteX122" fmla="*/ 4389878 w 4572002"/>
                  <a:gd name="connsiteY122" fmla="*/ 5935949 h 6858002"/>
                  <a:gd name="connsiteX123" fmla="*/ 4389877 w 4572002"/>
                  <a:gd name="connsiteY123" fmla="*/ 5935946 h 6858002"/>
                  <a:gd name="connsiteX124" fmla="*/ 4382997 w 4572002"/>
                  <a:gd name="connsiteY124" fmla="*/ 5909351 h 6858002"/>
                  <a:gd name="connsiteX125" fmla="*/ 4371974 w 4572002"/>
                  <a:gd name="connsiteY125" fmla="*/ 5883757 h 6858002"/>
                  <a:gd name="connsiteX126" fmla="*/ 4371973 w 4572002"/>
                  <a:gd name="connsiteY126" fmla="*/ 5883751 h 6858002"/>
                  <a:gd name="connsiteX127" fmla="*/ 4283578 w 4572002"/>
                  <a:gd name="connsiteY127" fmla="*/ 5760873 h 6858002"/>
                  <a:gd name="connsiteX128" fmla="*/ 4274812 w 4572002"/>
                  <a:gd name="connsiteY128" fmla="*/ 5740488 h 6858002"/>
                  <a:gd name="connsiteX129" fmla="*/ 4268907 w 4572002"/>
                  <a:gd name="connsiteY129" fmla="*/ 5704483 h 6858002"/>
                  <a:gd name="connsiteX130" fmla="*/ 4197659 w 4572002"/>
                  <a:gd name="connsiteY130" fmla="*/ 5562746 h 6858002"/>
                  <a:gd name="connsiteX131" fmla="*/ 4188085 w 4572002"/>
                  <a:gd name="connsiteY131" fmla="*/ 5547578 h 6858002"/>
                  <a:gd name="connsiteX132" fmla="*/ 4198231 w 4572002"/>
                  <a:gd name="connsiteY132" fmla="*/ 5531694 h 6858002"/>
                  <a:gd name="connsiteX133" fmla="*/ 4198232 w 4572002"/>
                  <a:gd name="connsiteY133" fmla="*/ 5531692 h 6858002"/>
                  <a:gd name="connsiteX134" fmla="*/ 4206630 w 4572002"/>
                  <a:gd name="connsiteY134" fmla="*/ 5520422 h 6858002"/>
                  <a:gd name="connsiteX135" fmla="*/ 4208850 w 4572002"/>
                  <a:gd name="connsiteY135" fmla="*/ 5507668 h 6858002"/>
                  <a:gd name="connsiteX136" fmla="*/ 4208850 w 4572002"/>
                  <a:gd name="connsiteY136" fmla="*/ 5507667 h 6858002"/>
                  <a:gd name="connsiteX137" fmla="*/ 4204327 w 4572002"/>
                  <a:gd name="connsiteY137" fmla="*/ 5480637 h 6858002"/>
                  <a:gd name="connsiteX138" fmla="*/ 4192704 w 4572002"/>
                  <a:gd name="connsiteY138" fmla="*/ 5425582 h 6858002"/>
                  <a:gd name="connsiteX139" fmla="*/ 4184513 w 4572002"/>
                  <a:gd name="connsiteY139" fmla="*/ 5385384 h 6858002"/>
                  <a:gd name="connsiteX140" fmla="*/ 4179637 w 4572002"/>
                  <a:gd name="connsiteY140" fmla="*/ 5355014 h 6858002"/>
                  <a:gd name="connsiteX141" fmla="*/ 4183557 w 4572002"/>
                  <a:gd name="connsiteY141" fmla="*/ 5321350 h 6858002"/>
                  <a:gd name="connsiteX142" fmla="*/ 4208517 w 4572002"/>
                  <a:gd name="connsiteY142" fmla="*/ 5272797 h 6858002"/>
                  <a:gd name="connsiteX143" fmla="*/ 4225669 w 4572002"/>
                  <a:gd name="connsiteY143" fmla="*/ 5241089 h 6858002"/>
                  <a:gd name="connsiteX144" fmla="*/ 4231973 w 4572002"/>
                  <a:gd name="connsiteY144" fmla="*/ 5229433 h 6858002"/>
                  <a:gd name="connsiteX145" fmla="*/ 4232139 w 4572002"/>
                  <a:gd name="connsiteY145" fmla="*/ 5179068 h 6858002"/>
                  <a:gd name="connsiteX146" fmla="*/ 4232139 w 4572002"/>
                  <a:gd name="connsiteY146" fmla="*/ 5179067 h 6858002"/>
                  <a:gd name="connsiteX147" fmla="*/ 4229593 w 4572002"/>
                  <a:gd name="connsiteY147" fmla="*/ 5172090 h 6858002"/>
                  <a:gd name="connsiteX148" fmla="*/ 4228901 w 4572002"/>
                  <a:gd name="connsiteY148" fmla="*/ 5166114 h 6858002"/>
                  <a:gd name="connsiteX149" fmla="*/ 4235616 w 4572002"/>
                  <a:gd name="connsiteY149" fmla="*/ 5133225 h 6858002"/>
                  <a:gd name="connsiteX150" fmla="*/ 4235616 w 4572002"/>
                  <a:gd name="connsiteY150" fmla="*/ 5133224 h 6858002"/>
                  <a:gd name="connsiteX151" fmla="*/ 4235615 w 4572002"/>
                  <a:gd name="connsiteY151" fmla="*/ 5133220 h 6858002"/>
                  <a:gd name="connsiteX152" fmla="*/ 4228473 w 4572002"/>
                  <a:gd name="connsiteY152" fmla="*/ 5102461 h 6858002"/>
                  <a:gd name="connsiteX153" fmla="*/ 4222587 w 4572002"/>
                  <a:gd name="connsiteY153" fmla="*/ 5087441 h 6858002"/>
                  <a:gd name="connsiteX154" fmla="*/ 4222582 w 4572002"/>
                  <a:gd name="connsiteY154" fmla="*/ 5087423 h 6858002"/>
                  <a:gd name="connsiteX155" fmla="*/ 4209468 w 4572002"/>
                  <a:gd name="connsiteY155" fmla="*/ 5041521 h 6858002"/>
                  <a:gd name="connsiteX156" fmla="*/ 4182989 w 4572002"/>
                  <a:gd name="connsiteY156" fmla="*/ 4987037 h 6858002"/>
                  <a:gd name="connsiteX157" fmla="*/ 4165707 w 4572002"/>
                  <a:gd name="connsiteY157" fmla="*/ 4957454 h 6858002"/>
                  <a:gd name="connsiteX158" fmla="*/ 4158155 w 4572002"/>
                  <a:gd name="connsiteY158" fmla="*/ 4933805 h 6858002"/>
                  <a:gd name="connsiteX159" fmla="*/ 4159557 w 4572002"/>
                  <a:gd name="connsiteY159" fmla="*/ 4912169 h 6858002"/>
                  <a:gd name="connsiteX160" fmla="*/ 4161262 w 4572002"/>
                  <a:gd name="connsiteY160" fmla="*/ 4889276 h 6858002"/>
                  <a:gd name="connsiteX161" fmla="*/ 4161262 w 4572002"/>
                  <a:gd name="connsiteY161" fmla="*/ 4889275 h 6858002"/>
                  <a:gd name="connsiteX162" fmla="*/ 4156484 w 4572002"/>
                  <a:gd name="connsiteY162" fmla="*/ 4867614 h 6858002"/>
                  <a:gd name="connsiteX163" fmla="*/ 4153733 w 4572002"/>
                  <a:gd name="connsiteY163" fmla="*/ 4863343 h 6858002"/>
                  <a:gd name="connsiteX164" fmla="*/ 4151983 w 4572002"/>
                  <a:gd name="connsiteY164" fmla="*/ 4857317 h 6858002"/>
                  <a:gd name="connsiteX165" fmla="*/ 4131552 w 4572002"/>
                  <a:gd name="connsiteY165" fmla="*/ 4828916 h 6858002"/>
                  <a:gd name="connsiteX166" fmla="*/ 4116716 w 4572002"/>
                  <a:gd name="connsiteY166" fmla="*/ 4800483 h 6858002"/>
                  <a:gd name="connsiteX167" fmla="*/ 4118025 w 4572002"/>
                  <a:gd name="connsiteY167" fmla="*/ 4767765 h 6858002"/>
                  <a:gd name="connsiteX168" fmla="*/ 4127932 w 4572002"/>
                  <a:gd name="connsiteY168" fmla="*/ 4677656 h 6858002"/>
                  <a:gd name="connsiteX169" fmla="*/ 4135934 w 4572002"/>
                  <a:gd name="connsiteY169" fmla="*/ 4659175 h 6858002"/>
                  <a:gd name="connsiteX170" fmla="*/ 4195944 w 4572002"/>
                  <a:gd name="connsiteY170" fmla="*/ 4482005 h 6858002"/>
                  <a:gd name="connsiteX171" fmla="*/ 4196706 w 4572002"/>
                  <a:gd name="connsiteY171" fmla="*/ 4363891 h 6858002"/>
                  <a:gd name="connsiteX172" fmla="*/ 4196706 w 4572002"/>
                  <a:gd name="connsiteY172" fmla="*/ 4363890 h 6858002"/>
                  <a:gd name="connsiteX173" fmla="*/ 4187752 w 4572002"/>
                  <a:gd name="connsiteY173" fmla="*/ 4324645 h 6858002"/>
                  <a:gd name="connsiteX174" fmla="*/ 4147936 w 4572002"/>
                  <a:gd name="connsiteY174" fmla="*/ 4253014 h 6858002"/>
                  <a:gd name="connsiteX175" fmla="*/ 4211111 w 4572002"/>
                  <a:gd name="connsiteY175" fmla="*/ 2836172 h 6858002"/>
                  <a:gd name="connsiteX176" fmla="*/ 4202421 w 4572002"/>
                  <a:gd name="connsiteY176" fmla="*/ 2848793 h 6858002"/>
                  <a:gd name="connsiteX177" fmla="*/ 4186816 w 4572002"/>
                  <a:gd name="connsiteY177" fmla="*/ 2897785 h 6858002"/>
                  <a:gd name="connsiteX178" fmla="*/ 4185787 w 4572002"/>
                  <a:gd name="connsiteY178" fmla="*/ 2903551 h 6858002"/>
                  <a:gd name="connsiteX179" fmla="*/ 4182513 w 4572002"/>
                  <a:gd name="connsiteY179" fmla="*/ 2914328 h 6858002"/>
                  <a:gd name="connsiteX180" fmla="*/ 4177882 w 4572002"/>
                  <a:gd name="connsiteY180" fmla="*/ 2947858 h 6858002"/>
                  <a:gd name="connsiteX181" fmla="*/ 4177881 w 4572002"/>
                  <a:gd name="connsiteY181" fmla="*/ 2947862 h 6858002"/>
                  <a:gd name="connsiteX182" fmla="*/ 4177881 w 4572002"/>
                  <a:gd name="connsiteY182" fmla="*/ 2947863 h 6858002"/>
                  <a:gd name="connsiteX183" fmla="*/ 4181465 w 4572002"/>
                  <a:gd name="connsiteY183" fmla="*/ 2982149 h 6858002"/>
                  <a:gd name="connsiteX184" fmla="*/ 4193158 w 4572002"/>
                  <a:gd name="connsiteY184" fmla="*/ 3077402 h 6858002"/>
                  <a:gd name="connsiteX185" fmla="*/ 4180703 w 4572002"/>
                  <a:gd name="connsiteY185" fmla="*/ 3172654 h 6858002"/>
                  <a:gd name="connsiteX186" fmla="*/ 4133076 w 4572002"/>
                  <a:gd name="connsiteY186" fmla="*/ 3489467 h 6858002"/>
                  <a:gd name="connsiteX187" fmla="*/ 4110977 w 4572002"/>
                  <a:gd name="connsiteY187" fmla="*/ 3544713 h 6858002"/>
                  <a:gd name="connsiteX188" fmla="*/ 4093355 w 4572002"/>
                  <a:gd name="connsiteY188" fmla="*/ 3574408 h 6858002"/>
                  <a:gd name="connsiteX189" fmla="*/ 4093355 w 4572002"/>
                  <a:gd name="connsiteY189" fmla="*/ 3574409 h 6858002"/>
                  <a:gd name="connsiteX190" fmla="*/ 4105453 w 4572002"/>
                  <a:gd name="connsiteY190" fmla="*/ 3606818 h 6858002"/>
                  <a:gd name="connsiteX191" fmla="*/ 4118979 w 4572002"/>
                  <a:gd name="connsiteY191" fmla="*/ 3630633 h 6858002"/>
                  <a:gd name="connsiteX192" fmla="*/ 4136708 w 4572002"/>
                  <a:gd name="connsiteY192" fmla="*/ 3654416 h 6858002"/>
                  <a:gd name="connsiteX193" fmla="*/ 4140382 w 4572002"/>
                  <a:gd name="connsiteY193" fmla="*/ 3668940 h 6858002"/>
                  <a:gd name="connsiteX194" fmla="*/ 4143220 w 4572002"/>
                  <a:gd name="connsiteY194" fmla="*/ 3680164 h 6858002"/>
                  <a:gd name="connsiteX195" fmla="*/ 4139172 w 4572002"/>
                  <a:gd name="connsiteY195" fmla="*/ 3734837 h 6858002"/>
                  <a:gd name="connsiteX196" fmla="*/ 4139172 w 4572002"/>
                  <a:gd name="connsiteY196" fmla="*/ 3734838 h 6858002"/>
                  <a:gd name="connsiteX197" fmla="*/ 4139554 w 4572002"/>
                  <a:gd name="connsiteY197" fmla="*/ 3754653 h 6858002"/>
                  <a:gd name="connsiteX198" fmla="*/ 4145911 w 4572002"/>
                  <a:gd name="connsiteY198" fmla="*/ 3789776 h 6858002"/>
                  <a:gd name="connsiteX199" fmla="*/ 4130980 w 4572002"/>
                  <a:gd name="connsiteY199" fmla="*/ 3822472 h 6858002"/>
                  <a:gd name="connsiteX200" fmla="*/ 4116645 w 4572002"/>
                  <a:gd name="connsiteY200" fmla="*/ 3852619 h 6858002"/>
                  <a:gd name="connsiteX201" fmla="*/ 4116645 w 4572002"/>
                  <a:gd name="connsiteY201" fmla="*/ 3852620 h 6858002"/>
                  <a:gd name="connsiteX202" fmla="*/ 4117425 w 4572002"/>
                  <a:gd name="connsiteY202" fmla="*/ 3868764 h 6858002"/>
                  <a:gd name="connsiteX203" fmla="*/ 4126028 w 4572002"/>
                  <a:gd name="connsiteY203" fmla="*/ 3885337 h 6858002"/>
                  <a:gd name="connsiteX204" fmla="*/ 4126028 w 4572002"/>
                  <a:gd name="connsiteY204" fmla="*/ 3885339 h 6858002"/>
                  <a:gd name="connsiteX205" fmla="*/ 4148409 w 4572002"/>
                  <a:gd name="connsiteY205" fmla="*/ 3923125 h 6858002"/>
                  <a:gd name="connsiteX206" fmla="*/ 4157913 w 4572002"/>
                  <a:gd name="connsiteY206" fmla="*/ 3962160 h 6858002"/>
                  <a:gd name="connsiteX207" fmla="*/ 4142221 w 4572002"/>
                  <a:gd name="connsiteY207" fmla="*/ 4043838 h 6858002"/>
                  <a:gd name="connsiteX208" fmla="*/ 4142220 w 4572002"/>
                  <a:gd name="connsiteY208" fmla="*/ 4043839 h 6858002"/>
                  <a:gd name="connsiteX209" fmla="*/ 4127099 w 4572002"/>
                  <a:gd name="connsiteY209" fmla="*/ 4103825 h 6858002"/>
                  <a:gd name="connsiteX210" fmla="*/ 4127099 w 4572002"/>
                  <a:gd name="connsiteY210" fmla="*/ 4103826 h 6858002"/>
                  <a:gd name="connsiteX211" fmla="*/ 4129066 w 4572002"/>
                  <a:gd name="connsiteY211" fmla="*/ 4134256 h 6858002"/>
                  <a:gd name="connsiteX212" fmla="*/ 4138410 w 4572002"/>
                  <a:gd name="connsiteY212" fmla="*/ 4165382 h 6858002"/>
                  <a:gd name="connsiteX213" fmla="*/ 4138410 w 4572002"/>
                  <a:gd name="connsiteY213" fmla="*/ 4165384 h 6858002"/>
                  <a:gd name="connsiteX214" fmla="*/ 4142315 w 4572002"/>
                  <a:gd name="connsiteY214" fmla="*/ 4192388 h 6858002"/>
                  <a:gd name="connsiteX215" fmla="*/ 4142315 w 4572002"/>
                  <a:gd name="connsiteY215" fmla="*/ 4192387 h 6858002"/>
                  <a:gd name="connsiteX216" fmla="*/ 4138410 w 4572002"/>
                  <a:gd name="connsiteY216" fmla="*/ 4165383 h 6858002"/>
                  <a:gd name="connsiteX217" fmla="*/ 4138410 w 4572002"/>
                  <a:gd name="connsiteY217" fmla="*/ 4165382 h 6858002"/>
                  <a:gd name="connsiteX218" fmla="*/ 4127099 w 4572002"/>
                  <a:gd name="connsiteY218" fmla="*/ 4103826 h 6858002"/>
                  <a:gd name="connsiteX219" fmla="*/ 4142220 w 4572002"/>
                  <a:gd name="connsiteY219" fmla="*/ 4043840 h 6858002"/>
                  <a:gd name="connsiteX220" fmla="*/ 4142221 w 4572002"/>
                  <a:gd name="connsiteY220" fmla="*/ 4043838 h 6858002"/>
                  <a:gd name="connsiteX221" fmla="*/ 4155523 w 4572002"/>
                  <a:gd name="connsiteY221" fmla="*/ 4002410 h 6858002"/>
                  <a:gd name="connsiteX222" fmla="*/ 4157913 w 4572002"/>
                  <a:gd name="connsiteY222" fmla="*/ 3962160 h 6858002"/>
                  <a:gd name="connsiteX223" fmla="*/ 4157913 w 4572002"/>
                  <a:gd name="connsiteY223" fmla="*/ 3962159 h 6858002"/>
                  <a:gd name="connsiteX224" fmla="*/ 4126028 w 4572002"/>
                  <a:gd name="connsiteY224" fmla="*/ 3885338 h 6858002"/>
                  <a:gd name="connsiteX225" fmla="*/ 4126028 w 4572002"/>
                  <a:gd name="connsiteY225" fmla="*/ 3885337 h 6858002"/>
                  <a:gd name="connsiteX226" fmla="*/ 4116645 w 4572002"/>
                  <a:gd name="connsiteY226" fmla="*/ 3852620 h 6858002"/>
                  <a:gd name="connsiteX227" fmla="*/ 4130980 w 4572002"/>
                  <a:gd name="connsiteY227" fmla="*/ 3822473 h 6858002"/>
                  <a:gd name="connsiteX228" fmla="*/ 4145911 w 4572002"/>
                  <a:gd name="connsiteY228" fmla="*/ 3789777 h 6858002"/>
                  <a:gd name="connsiteX229" fmla="*/ 4145911 w 4572002"/>
                  <a:gd name="connsiteY229" fmla="*/ 3789776 h 6858002"/>
                  <a:gd name="connsiteX230" fmla="*/ 4139554 w 4572002"/>
                  <a:gd name="connsiteY230" fmla="*/ 3754652 h 6858002"/>
                  <a:gd name="connsiteX231" fmla="*/ 4139172 w 4572002"/>
                  <a:gd name="connsiteY231" fmla="*/ 3734838 h 6858002"/>
                  <a:gd name="connsiteX232" fmla="*/ 4143220 w 4572002"/>
                  <a:gd name="connsiteY232" fmla="*/ 3680164 h 6858002"/>
                  <a:gd name="connsiteX233" fmla="*/ 4143220 w 4572002"/>
                  <a:gd name="connsiteY233" fmla="*/ 3680163 h 6858002"/>
                  <a:gd name="connsiteX234" fmla="*/ 4140382 w 4572002"/>
                  <a:gd name="connsiteY234" fmla="*/ 3668940 h 6858002"/>
                  <a:gd name="connsiteX235" fmla="*/ 4136708 w 4572002"/>
                  <a:gd name="connsiteY235" fmla="*/ 3654416 h 6858002"/>
                  <a:gd name="connsiteX236" fmla="*/ 4136708 w 4572002"/>
                  <a:gd name="connsiteY236" fmla="*/ 3654416 h 6858002"/>
                  <a:gd name="connsiteX237" fmla="*/ 4136708 w 4572002"/>
                  <a:gd name="connsiteY237" fmla="*/ 3654415 h 6858002"/>
                  <a:gd name="connsiteX238" fmla="*/ 4118979 w 4572002"/>
                  <a:gd name="connsiteY238" fmla="*/ 3630632 h 6858002"/>
                  <a:gd name="connsiteX239" fmla="*/ 4105453 w 4572002"/>
                  <a:gd name="connsiteY239" fmla="*/ 3606817 h 6858002"/>
                  <a:gd name="connsiteX240" fmla="*/ 4095707 w 4572002"/>
                  <a:gd name="connsiteY240" fmla="*/ 3587174 h 6858002"/>
                  <a:gd name="connsiteX241" fmla="*/ 4093355 w 4572002"/>
                  <a:gd name="connsiteY241" fmla="*/ 3574408 h 6858002"/>
                  <a:gd name="connsiteX242" fmla="*/ 4098434 w 4572002"/>
                  <a:gd name="connsiteY242" fmla="*/ 3562321 h 6858002"/>
                  <a:gd name="connsiteX243" fmla="*/ 4110977 w 4572002"/>
                  <a:gd name="connsiteY243" fmla="*/ 3544714 h 6858002"/>
                  <a:gd name="connsiteX244" fmla="*/ 4133076 w 4572002"/>
                  <a:gd name="connsiteY244" fmla="*/ 3489468 h 6858002"/>
                  <a:gd name="connsiteX245" fmla="*/ 4180703 w 4572002"/>
                  <a:gd name="connsiteY245" fmla="*/ 3172655 h 6858002"/>
                  <a:gd name="connsiteX246" fmla="*/ 4193158 w 4572002"/>
                  <a:gd name="connsiteY246" fmla="*/ 3077402 h 6858002"/>
                  <a:gd name="connsiteX247" fmla="*/ 4193158 w 4572002"/>
                  <a:gd name="connsiteY247" fmla="*/ 3077401 h 6858002"/>
                  <a:gd name="connsiteX248" fmla="*/ 4181465 w 4572002"/>
                  <a:gd name="connsiteY248" fmla="*/ 2982148 h 6858002"/>
                  <a:gd name="connsiteX249" fmla="*/ 4177881 w 4572002"/>
                  <a:gd name="connsiteY249" fmla="*/ 2947863 h 6858002"/>
                  <a:gd name="connsiteX250" fmla="*/ 4177882 w 4572002"/>
                  <a:gd name="connsiteY250" fmla="*/ 2947858 h 6858002"/>
                  <a:gd name="connsiteX251" fmla="*/ 4185787 w 4572002"/>
                  <a:gd name="connsiteY251" fmla="*/ 2903551 h 6858002"/>
                  <a:gd name="connsiteX252" fmla="*/ 4202421 w 4572002"/>
                  <a:gd name="connsiteY252" fmla="*/ 2848794 h 6858002"/>
                  <a:gd name="connsiteX253" fmla="*/ 4211111 w 4572002"/>
                  <a:gd name="connsiteY253" fmla="*/ 2836173 h 6858002"/>
                  <a:gd name="connsiteX254" fmla="*/ 3726625 w 4572002"/>
                  <a:gd name="connsiteY254" fmla="*/ 1508458 h 6858002"/>
                  <a:gd name="connsiteX255" fmla="*/ 3698531 w 4572002"/>
                  <a:gd name="connsiteY255" fmla="*/ 1596214 h 6858002"/>
                  <a:gd name="connsiteX256" fmla="*/ 3700436 w 4572002"/>
                  <a:gd name="connsiteY256" fmla="*/ 1624981 h 6858002"/>
                  <a:gd name="connsiteX257" fmla="*/ 3757017 w 4572002"/>
                  <a:gd name="connsiteY257" fmla="*/ 1697754 h 6858002"/>
                  <a:gd name="connsiteX258" fmla="*/ 3779686 w 4572002"/>
                  <a:gd name="connsiteY258" fmla="*/ 1733189 h 6858002"/>
                  <a:gd name="connsiteX259" fmla="*/ 3821407 w 4572002"/>
                  <a:gd name="connsiteY259" fmla="*/ 1833776 h 6858002"/>
                  <a:gd name="connsiteX260" fmla="*/ 3829028 w 4572002"/>
                  <a:gd name="connsiteY260" fmla="*/ 1842159 h 6858002"/>
                  <a:gd name="connsiteX261" fmla="*/ 3919519 w 4572002"/>
                  <a:gd name="connsiteY261" fmla="*/ 1916455 h 6858002"/>
                  <a:gd name="connsiteX262" fmla="*/ 3934949 w 4572002"/>
                  <a:gd name="connsiteY262" fmla="*/ 1933220 h 6858002"/>
                  <a:gd name="connsiteX263" fmla="*/ 3958954 w 4572002"/>
                  <a:gd name="connsiteY263" fmla="*/ 1953414 h 6858002"/>
                  <a:gd name="connsiteX264" fmla="*/ 4005437 w 4572002"/>
                  <a:gd name="connsiteY264" fmla="*/ 2016470 h 6858002"/>
                  <a:gd name="connsiteX265" fmla="*/ 4020296 w 4572002"/>
                  <a:gd name="connsiteY265" fmla="*/ 2094579 h 6858002"/>
                  <a:gd name="connsiteX266" fmla="*/ 4042967 w 4572002"/>
                  <a:gd name="connsiteY266" fmla="*/ 2188880 h 6858002"/>
                  <a:gd name="connsiteX267" fmla="*/ 4058207 w 4572002"/>
                  <a:gd name="connsiteY267" fmla="*/ 2228315 h 6858002"/>
                  <a:gd name="connsiteX268" fmla="*/ 4087164 w 4572002"/>
                  <a:gd name="connsiteY268" fmla="*/ 2334045 h 6858002"/>
                  <a:gd name="connsiteX269" fmla="*/ 4111549 w 4572002"/>
                  <a:gd name="connsiteY269" fmla="*/ 2409486 h 6858002"/>
                  <a:gd name="connsiteX270" fmla="*/ 4128650 w 4572002"/>
                  <a:gd name="connsiteY270" fmla="*/ 2435913 h 6858002"/>
                  <a:gd name="connsiteX271" fmla="*/ 4134481 w 4572002"/>
                  <a:gd name="connsiteY271" fmla="*/ 2463018 h 6858002"/>
                  <a:gd name="connsiteX272" fmla="*/ 4125839 w 4572002"/>
                  <a:gd name="connsiteY272" fmla="*/ 2518262 h 6858002"/>
                  <a:gd name="connsiteX273" fmla="*/ 4125838 w 4572002"/>
                  <a:gd name="connsiteY273" fmla="*/ 2518264 h 6858002"/>
                  <a:gd name="connsiteX274" fmla="*/ 4122194 w 4572002"/>
                  <a:gd name="connsiteY274" fmla="*/ 2545006 h 6858002"/>
                  <a:gd name="connsiteX275" fmla="*/ 4122194 w 4572002"/>
                  <a:gd name="connsiteY275" fmla="*/ 2545007 h 6858002"/>
                  <a:gd name="connsiteX276" fmla="*/ 4126408 w 4572002"/>
                  <a:gd name="connsiteY276" fmla="*/ 2571035 h 6858002"/>
                  <a:gd name="connsiteX277" fmla="*/ 4199563 w 4572002"/>
                  <a:gd name="connsiteY277" fmla="*/ 2668002 h 6858002"/>
                  <a:gd name="connsiteX278" fmla="*/ 4247953 w 4572002"/>
                  <a:gd name="connsiteY278" fmla="*/ 2745349 h 6858002"/>
                  <a:gd name="connsiteX279" fmla="*/ 4247954 w 4572002"/>
                  <a:gd name="connsiteY279" fmla="*/ 2745352 h 6858002"/>
                  <a:gd name="connsiteX280" fmla="*/ 4253873 w 4572002"/>
                  <a:gd name="connsiteY280" fmla="*/ 2778006 h 6858002"/>
                  <a:gd name="connsiteX281" fmla="*/ 4253453 w 4572002"/>
                  <a:gd name="connsiteY281" fmla="*/ 2785440 h 6858002"/>
                  <a:gd name="connsiteX282" fmla="*/ 4243374 w 4572002"/>
                  <a:gd name="connsiteY282" fmla="*/ 2811780 h 6858002"/>
                  <a:gd name="connsiteX283" fmla="*/ 4243371 w 4572002"/>
                  <a:gd name="connsiteY283" fmla="*/ 2811787 h 6858002"/>
                  <a:gd name="connsiteX284" fmla="*/ 4243372 w 4572002"/>
                  <a:gd name="connsiteY284" fmla="*/ 2811787 h 6858002"/>
                  <a:gd name="connsiteX285" fmla="*/ 4243374 w 4572002"/>
                  <a:gd name="connsiteY285" fmla="*/ 2811780 h 6858002"/>
                  <a:gd name="connsiteX286" fmla="*/ 4253025 w 4572002"/>
                  <a:gd name="connsiteY286" fmla="*/ 2793023 h 6858002"/>
                  <a:gd name="connsiteX287" fmla="*/ 4253453 w 4572002"/>
                  <a:gd name="connsiteY287" fmla="*/ 2785440 h 6858002"/>
                  <a:gd name="connsiteX288" fmla="*/ 4254654 w 4572002"/>
                  <a:gd name="connsiteY288" fmla="*/ 2782305 h 6858002"/>
                  <a:gd name="connsiteX289" fmla="*/ 4253873 w 4572002"/>
                  <a:gd name="connsiteY289" fmla="*/ 2778006 h 6858002"/>
                  <a:gd name="connsiteX290" fmla="*/ 4254284 w 4572002"/>
                  <a:gd name="connsiteY290" fmla="*/ 2770758 h 6858002"/>
                  <a:gd name="connsiteX291" fmla="*/ 4247954 w 4572002"/>
                  <a:gd name="connsiteY291" fmla="*/ 2745352 h 6858002"/>
                  <a:gd name="connsiteX292" fmla="*/ 4247953 w 4572002"/>
                  <a:gd name="connsiteY292" fmla="*/ 2745348 h 6858002"/>
                  <a:gd name="connsiteX293" fmla="*/ 4199563 w 4572002"/>
                  <a:gd name="connsiteY293" fmla="*/ 2668001 h 6858002"/>
                  <a:gd name="connsiteX294" fmla="*/ 4126408 w 4572002"/>
                  <a:gd name="connsiteY294" fmla="*/ 2571034 h 6858002"/>
                  <a:gd name="connsiteX295" fmla="*/ 4122194 w 4572002"/>
                  <a:gd name="connsiteY295" fmla="*/ 2545007 h 6858002"/>
                  <a:gd name="connsiteX296" fmla="*/ 4125838 w 4572002"/>
                  <a:gd name="connsiteY296" fmla="*/ 2518265 h 6858002"/>
                  <a:gd name="connsiteX297" fmla="*/ 4125839 w 4572002"/>
                  <a:gd name="connsiteY297" fmla="*/ 2518262 h 6858002"/>
                  <a:gd name="connsiteX298" fmla="*/ 4132419 w 4572002"/>
                  <a:gd name="connsiteY298" fmla="*/ 2490551 h 6858002"/>
                  <a:gd name="connsiteX299" fmla="*/ 4134481 w 4572002"/>
                  <a:gd name="connsiteY299" fmla="*/ 2463018 h 6858002"/>
                  <a:gd name="connsiteX300" fmla="*/ 4134481 w 4572002"/>
                  <a:gd name="connsiteY300" fmla="*/ 2463017 h 6858002"/>
                  <a:gd name="connsiteX301" fmla="*/ 4111549 w 4572002"/>
                  <a:gd name="connsiteY301" fmla="*/ 2409485 h 6858002"/>
                  <a:gd name="connsiteX302" fmla="*/ 4087164 w 4572002"/>
                  <a:gd name="connsiteY302" fmla="*/ 2334044 h 6858002"/>
                  <a:gd name="connsiteX303" fmla="*/ 4058207 w 4572002"/>
                  <a:gd name="connsiteY303" fmla="*/ 2228314 h 6858002"/>
                  <a:gd name="connsiteX304" fmla="*/ 4042967 w 4572002"/>
                  <a:gd name="connsiteY304" fmla="*/ 2188879 h 6858002"/>
                  <a:gd name="connsiteX305" fmla="*/ 4020296 w 4572002"/>
                  <a:gd name="connsiteY305" fmla="*/ 2094578 h 6858002"/>
                  <a:gd name="connsiteX306" fmla="*/ 4005437 w 4572002"/>
                  <a:gd name="connsiteY306" fmla="*/ 2016469 h 6858002"/>
                  <a:gd name="connsiteX307" fmla="*/ 3958954 w 4572002"/>
                  <a:gd name="connsiteY307" fmla="*/ 1953413 h 6858002"/>
                  <a:gd name="connsiteX308" fmla="*/ 3934949 w 4572002"/>
                  <a:gd name="connsiteY308" fmla="*/ 1933219 h 6858002"/>
                  <a:gd name="connsiteX309" fmla="*/ 3919519 w 4572002"/>
                  <a:gd name="connsiteY309" fmla="*/ 1916454 h 6858002"/>
                  <a:gd name="connsiteX310" fmla="*/ 3829028 w 4572002"/>
                  <a:gd name="connsiteY310" fmla="*/ 1842158 h 6858002"/>
                  <a:gd name="connsiteX311" fmla="*/ 3821407 w 4572002"/>
                  <a:gd name="connsiteY311" fmla="*/ 1833775 h 6858002"/>
                  <a:gd name="connsiteX312" fmla="*/ 3779686 w 4572002"/>
                  <a:gd name="connsiteY312" fmla="*/ 1733188 h 6858002"/>
                  <a:gd name="connsiteX313" fmla="*/ 3757018 w 4572002"/>
                  <a:gd name="connsiteY313" fmla="*/ 1697753 h 6858002"/>
                  <a:gd name="connsiteX314" fmla="*/ 3700436 w 4572002"/>
                  <a:gd name="connsiteY314" fmla="*/ 1624980 h 6858002"/>
                  <a:gd name="connsiteX315" fmla="*/ 3698532 w 4572002"/>
                  <a:gd name="connsiteY315" fmla="*/ 1596213 h 6858002"/>
                  <a:gd name="connsiteX316" fmla="*/ 3745230 w 4572002"/>
                  <a:gd name="connsiteY316" fmla="*/ 1459073 h 6858002"/>
                  <a:gd name="connsiteX317" fmla="*/ 3745229 w 4572002"/>
                  <a:gd name="connsiteY317" fmla="*/ 1459074 h 6858002"/>
                  <a:gd name="connsiteX318" fmla="*/ 3736012 w 4572002"/>
                  <a:gd name="connsiteY318" fmla="*/ 1481572 h 6858002"/>
                  <a:gd name="connsiteX319" fmla="*/ 3764423 w 4572002"/>
                  <a:gd name="connsiteY319" fmla="*/ 1268758 h 6858002"/>
                  <a:gd name="connsiteX320" fmla="*/ 3769590 w 4572002"/>
                  <a:gd name="connsiteY320" fmla="*/ 1286070 h 6858002"/>
                  <a:gd name="connsiteX321" fmla="*/ 3791927 w 4572002"/>
                  <a:gd name="connsiteY321" fmla="*/ 1350628 h 6858002"/>
                  <a:gd name="connsiteX322" fmla="*/ 3786333 w 4572002"/>
                  <a:gd name="connsiteY322" fmla="*/ 1413840 h 6858002"/>
                  <a:gd name="connsiteX323" fmla="*/ 3791928 w 4572002"/>
                  <a:gd name="connsiteY323" fmla="*/ 1350627 h 6858002"/>
                  <a:gd name="connsiteX324" fmla="*/ 3769590 w 4572002"/>
                  <a:gd name="connsiteY324" fmla="*/ 1286069 h 6858002"/>
                  <a:gd name="connsiteX325" fmla="*/ 3706152 w 4572002"/>
                  <a:gd name="connsiteY325" fmla="*/ 773035 h 6858002"/>
                  <a:gd name="connsiteX326" fmla="*/ 3706152 w 4572002"/>
                  <a:gd name="connsiteY326" fmla="*/ 773036 h 6858002"/>
                  <a:gd name="connsiteX327" fmla="*/ 3714152 w 4572002"/>
                  <a:gd name="connsiteY327" fmla="*/ 854380 h 6858002"/>
                  <a:gd name="connsiteX328" fmla="*/ 3745205 w 4572002"/>
                  <a:gd name="connsiteY328" fmla="*/ 915344 h 6858002"/>
                  <a:gd name="connsiteX329" fmla="*/ 3755683 w 4572002"/>
                  <a:gd name="connsiteY329" fmla="*/ 927156 h 6858002"/>
                  <a:gd name="connsiteX330" fmla="*/ 3752063 w 4572002"/>
                  <a:gd name="connsiteY330" fmla="*/ 1097088 h 6858002"/>
                  <a:gd name="connsiteX331" fmla="*/ 3747681 w 4572002"/>
                  <a:gd name="connsiteY331" fmla="*/ 1123186 h 6858002"/>
                  <a:gd name="connsiteX332" fmla="*/ 3772400 w 4572002"/>
                  <a:gd name="connsiteY332" fmla="*/ 1184029 h 6858002"/>
                  <a:gd name="connsiteX333" fmla="*/ 3747682 w 4572002"/>
                  <a:gd name="connsiteY333" fmla="*/ 1123185 h 6858002"/>
                  <a:gd name="connsiteX334" fmla="*/ 3752064 w 4572002"/>
                  <a:gd name="connsiteY334" fmla="*/ 1097087 h 6858002"/>
                  <a:gd name="connsiteX335" fmla="*/ 3755684 w 4572002"/>
                  <a:gd name="connsiteY335" fmla="*/ 927155 h 6858002"/>
                  <a:gd name="connsiteX336" fmla="*/ 3745206 w 4572002"/>
                  <a:gd name="connsiteY336" fmla="*/ 915343 h 6858002"/>
                  <a:gd name="connsiteX337" fmla="*/ 3714152 w 4572002"/>
                  <a:gd name="connsiteY337" fmla="*/ 854379 h 6858002"/>
                  <a:gd name="connsiteX338" fmla="*/ 3761553 w 4572002"/>
                  <a:gd name="connsiteY338" fmla="*/ 517851 h 6858002"/>
                  <a:gd name="connsiteX339" fmla="*/ 3752635 w 4572002"/>
                  <a:gd name="connsiteY339" fmla="*/ 556048 h 6858002"/>
                  <a:gd name="connsiteX340" fmla="*/ 3746157 w 4572002"/>
                  <a:gd name="connsiteY340" fmla="*/ 580051 h 6858002"/>
                  <a:gd name="connsiteX341" fmla="*/ 3742776 w 4572002"/>
                  <a:gd name="connsiteY341" fmla="*/ 642538 h 6858002"/>
                  <a:gd name="connsiteX342" fmla="*/ 3730253 w 4572002"/>
                  <a:gd name="connsiteY342" fmla="*/ 694928 h 6858002"/>
                  <a:gd name="connsiteX343" fmla="*/ 3742777 w 4572002"/>
                  <a:gd name="connsiteY343" fmla="*/ 642537 h 6858002"/>
                  <a:gd name="connsiteX344" fmla="*/ 3746158 w 4572002"/>
                  <a:gd name="connsiteY344" fmla="*/ 580050 h 6858002"/>
                  <a:gd name="connsiteX345" fmla="*/ 3752636 w 4572002"/>
                  <a:gd name="connsiteY345" fmla="*/ 556047 h 6858002"/>
                  <a:gd name="connsiteX346" fmla="*/ 3774848 w 4572002"/>
                  <a:gd name="connsiteY346" fmla="*/ 298169 h 6858002"/>
                  <a:gd name="connsiteX347" fmla="*/ 3760065 w 4572002"/>
                  <a:gd name="connsiteY347" fmla="*/ 313534 h 6858002"/>
                  <a:gd name="connsiteX348" fmla="*/ 3759493 w 4572002"/>
                  <a:gd name="connsiteY348" fmla="*/ 338871 h 6858002"/>
                  <a:gd name="connsiteX349" fmla="*/ 3759500 w 4572002"/>
                  <a:gd name="connsiteY349" fmla="*/ 338900 h 6858002"/>
                  <a:gd name="connsiteX350" fmla="*/ 3769400 w 4572002"/>
                  <a:gd name="connsiteY350" fmla="*/ 395640 h 6858002"/>
                  <a:gd name="connsiteX351" fmla="*/ 3765590 w 4572002"/>
                  <a:gd name="connsiteY351" fmla="*/ 367328 h 6858002"/>
                  <a:gd name="connsiteX352" fmla="*/ 3759500 w 4572002"/>
                  <a:gd name="connsiteY352" fmla="*/ 338900 h 6858002"/>
                  <a:gd name="connsiteX353" fmla="*/ 3759494 w 4572002"/>
                  <a:gd name="connsiteY353" fmla="*/ 338870 h 6858002"/>
                  <a:gd name="connsiteX354" fmla="*/ 3760066 w 4572002"/>
                  <a:gd name="connsiteY354" fmla="*/ 313533 h 6858002"/>
                  <a:gd name="connsiteX355" fmla="*/ 3782393 w 4572002"/>
                  <a:gd name="connsiteY355" fmla="*/ 281568 h 6858002"/>
                  <a:gd name="connsiteX356" fmla="*/ 3777498 w 4572002"/>
                  <a:gd name="connsiteY356" fmla="*/ 295415 h 6858002"/>
                  <a:gd name="connsiteX357" fmla="*/ 3777499 w 4572002"/>
                  <a:gd name="connsiteY357" fmla="*/ 295415 h 6858002"/>
                  <a:gd name="connsiteX358" fmla="*/ 3769073 w 4572002"/>
                  <a:gd name="connsiteY358" fmla="*/ 24486 h 6858002"/>
                  <a:gd name="connsiteX359" fmla="*/ 3766810 w 4572002"/>
                  <a:gd name="connsiteY359" fmla="*/ 74129 h 6858002"/>
                  <a:gd name="connsiteX360" fmla="*/ 3772734 w 4572002"/>
                  <a:gd name="connsiteY360" fmla="*/ 125861 h 6858002"/>
                  <a:gd name="connsiteX361" fmla="*/ 3777129 w 4572002"/>
                  <a:gd name="connsiteY361" fmla="*/ 153387 h 6858002"/>
                  <a:gd name="connsiteX362" fmla="*/ 3785402 w 4572002"/>
                  <a:gd name="connsiteY362" fmla="*/ 228944 h 6858002"/>
                  <a:gd name="connsiteX363" fmla="*/ 3780943 w 4572002"/>
                  <a:gd name="connsiteY363" fmla="*/ 177271 h 6858002"/>
                  <a:gd name="connsiteX364" fmla="*/ 3777129 w 4572002"/>
                  <a:gd name="connsiteY364" fmla="*/ 153387 h 6858002"/>
                  <a:gd name="connsiteX365" fmla="*/ 3776930 w 4572002"/>
                  <a:gd name="connsiteY365" fmla="*/ 151569 h 6858002"/>
                  <a:gd name="connsiteX366" fmla="*/ 3766811 w 4572002"/>
                  <a:gd name="connsiteY366" fmla="*/ 74129 h 6858002"/>
                  <a:gd name="connsiteX367" fmla="*/ 3766492 w 4572002"/>
                  <a:gd name="connsiteY367" fmla="*/ 0 h 6858002"/>
                  <a:gd name="connsiteX368" fmla="*/ 4230600 w 4572002"/>
                  <a:gd name="connsiteY368" fmla="*/ 0 h 6858002"/>
                  <a:gd name="connsiteX369" fmla="*/ 4229473 w 4572002"/>
                  <a:gd name="connsiteY369" fmla="*/ 2817 h 6858002"/>
                  <a:gd name="connsiteX370" fmla="*/ 4215375 w 4572002"/>
                  <a:gd name="connsiteY370" fmla="*/ 63587 h 6858002"/>
                  <a:gd name="connsiteX371" fmla="*/ 4201468 w 4572002"/>
                  <a:gd name="connsiteY371" fmla="*/ 176939 h 6858002"/>
                  <a:gd name="connsiteX372" fmla="*/ 4193466 w 4572002"/>
                  <a:gd name="connsiteY372" fmla="*/ 200182 h 6858002"/>
                  <a:gd name="connsiteX373" fmla="*/ 4155554 w 4572002"/>
                  <a:gd name="connsiteY373" fmla="*/ 340774 h 6858002"/>
                  <a:gd name="connsiteX374" fmla="*/ 4156319 w 4572002"/>
                  <a:gd name="connsiteY374" fmla="*/ 453364 h 6858002"/>
                  <a:gd name="connsiteX375" fmla="*/ 4158033 w 4572002"/>
                  <a:gd name="connsiteY375" fmla="*/ 462126 h 6858002"/>
                  <a:gd name="connsiteX376" fmla="*/ 4170605 w 4572002"/>
                  <a:gd name="connsiteY376" fmla="*/ 505182 h 6858002"/>
                  <a:gd name="connsiteX377" fmla="*/ 4167177 w 4572002"/>
                  <a:gd name="connsiteY377" fmla="*/ 571860 h 6858002"/>
                  <a:gd name="connsiteX378" fmla="*/ 4149840 w 4572002"/>
                  <a:gd name="connsiteY378" fmla="*/ 617772 h 6858002"/>
                  <a:gd name="connsiteX379" fmla="*/ 4149078 w 4572002"/>
                  <a:gd name="connsiteY379" fmla="*/ 674923 h 6858002"/>
                  <a:gd name="connsiteX380" fmla="*/ 4159937 w 4572002"/>
                  <a:gd name="connsiteY380" fmla="*/ 740268 h 6858002"/>
                  <a:gd name="connsiteX381" fmla="*/ 4162223 w 4572002"/>
                  <a:gd name="connsiteY381" fmla="*/ 769605 h 6858002"/>
                  <a:gd name="connsiteX382" fmla="*/ 4184703 w 4572002"/>
                  <a:gd name="connsiteY382" fmla="*/ 850189 h 6858002"/>
                  <a:gd name="connsiteX383" fmla="*/ 4179179 w 4572002"/>
                  <a:gd name="connsiteY383" fmla="*/ 898198 h 6858002"/>
                  <a:gd name="connsiteX384" fmla="*/ 4164319 w 4572002"/>
                  <a:gd name="connsiteY384" fmla="*/ 945444 h 6858002"/>
                  <a:gd name="connsiteX385" fmla="*/ 4150030 w 4572002"/>
                  <a:gd name="connsiteY385" fmla="*/ 975733 h 6858002"/>
                  <a:gd name="connsiteX386" fmla="*/ 4139934 w 4572002"/>
                  <a:gd name="connsiteY386" fmla="*/ 1036887 h 6858002"/>
                  <a:gd name="connsiteX387" fmla="*/ 4141458 w 4572002"/>
                  <a:gd name="connsiteY387" fmla="*/ 1048125 h 6858002"/>
                  <a:gd name="connsiteX388" fmla="*/ 4154032 w 4572002"/>
                  <a:gd name="connsiteY388" fmla="*/ 1230633 h 6858002"/>
                  <a:gd name="connsiteX389" fmla="*/ 4174225 w 4572002"/>
                  <a:gd name="connsiteY389" fmla="*/ 1303024 h 6858002"/>
                  <a:gd name="connsiteX390" fmla="*/ 4176701 w 4572002"/>
                  <a:gd name="connsiteY390" fmla="*/ 1318456 h 6858002"/>
                  <a:gd name="connsiteX391" fmla="*/ 4199372 w 4572002"/>
                  <a:gd name="connsiteY391" fmla="*/ 1472575 h 6858002"/>
                  <a:gd name="connsiteX392" fmla="*/ 4200325 w 4572002"/>
                  <a:gd name="connsiteY392" fmla="*/ 1489720 h 6858002"/>
                  <a:gd name="connsiteX393" fmla="*/ 4196324 w 4572002"/>
                  <a:gd name="connsiteY393" fmla="*/ 1537537 h 6858002"/>
                  <a:gd name="connsiteX394" fmla="*/ 4237474 w 4572002"/>
                  <a:gd name="connsiteY394" fmla="*/ 1650317 h 6858002"/>
                  <a:gd name="connsiteX395" fmla="*/ 4251572 w 4572002"/>
                  <a:gd name="connsiteY395" fmla="*/ 1763287 h 6858002"/>
                  <a:gd name="connsiteX396" fmla="*/ 4251380 w 4572002"/>
                  <a:gd name="connsiteY396" fmla="*/ 1825393 h 6858002"/>
                  <a:gd name="connsiteX397" fmla="*/ 4261478 w 4572002"/>
                  <a:gd name="connsiteY397" fmla="*/ 1869780 h 6858002"/>
                  <a:gd name="connsiteX398" fmla="*/ 4292149 w 4572002"/>
                  <a:gd name="connsiteY398" fmla="*/ 1978940 h 6858002"/>
                  <a:gd name="connsiteX399" fmla="*/ 4296911 w 4572002"/>
                  <a:gd name="connsiteY399" fmla="*/ 2030378 h 6858002"/>
                  <a:gd name="connsiteX400" fmla="*/ 4307201 w 4572002"/>
                  <a:gd name="connsiteY400" fmla="*/ 2085054 h 6858002"/>
                  <a:gd name="connsiteX401" fmla="*/ 4353302 w 4572002"/>
                  <a:gd name="connsiteY401" fmla="*/ 2220312 h 6858002"/>
                  <a:gd name="connsiteX402" fmla="*/ 4350636 w 4572002"/>
                  <a:gd name="connsiteY402" fmla="*/ 2330806 h 6858002"/>
                  <a:gd name="connsiteX403" fmla="*/ 4351206 w 4572002"/>
                  <a:gd name="connsiteY403" fmla="*/ 2401292 h 6858002"/>
                  <a:gd name="connsiteX404" fmla="*/ 4366446 w 4572002"/>
                  <a:gd name="connsiteY404" fmla="*/ 2485307 h 6858002"/>
                  <a:gd name="connsiteX405" fmla="*/ 4388736 w 4572002"/>
                  <a:gd name="connsiteY405" fmla="*/ 2554079 h 6858002"/>
                  <a:gd name="connsiteX406" fmla="*/ 4406453 w 4572002"/>
                  <a:gd name="connsiteY406" fmla="*/ 2649143 h 6858002"/>
                  <a:gd name="connsiteX407" fmla="*/ 4440554 w 4572002"/>
                  <a:gd name="connsiteY407" fmla="*/ 2743826 h 6858002"/>
                  <a:gd name="connsiteX408" fmla="*/ 4466653 w 4572002"/>
                  <a:gd name="connsiteY408" fmla="*/ 2809930 h 6858002"/>
                  <a:gd name="connsiteX409" fmla="*/ 4489705 w 4572002"/>
                  <a:gd name="connsiteY409" fmla="*/ 2901943 h 6858002"/>
                  <a:gd name="connsiteX410" fmla="*/ 4505897 w 4572002"/>
                  <a:gd name="connsiteY410" fmla="*/ 3042728 h 6858002"/>
                  <a:gd name="connsiteX411" fmla="*/ 4507613 w 4572002"/>
                  <a:gd name="connsiteY411" fmla="*/ 3107500 h 6858002"/>
                  <a:gd name="connsiteX412" fmla="*/ 4545521 w 4572002"/>
                  <a:gd name="connsiteY412" fmla="*/ 3209993 h 6858002"/>
                  <a:gd name="connsiteX413" fmla="*/ 4563811 w 4572002"/>
                  <a:gd name="connsiteY413" fmla="*/ 3253809 h 6858002"/>
                  <a:gd name="connsiteX414" fmla="*/ 4548570 w 4572002"/>
                  <a:gd name="connsiteY414" fmla="*/ 3293244 h 6858002"/>
                  <a:gd name="connsiteX415" fmla="*/ 4531043 w 4572002"/>
                  <a:gd name="connsiteY415" fmla="*/ 3318771 h 6858002"/>
                  <a:gd name="connsiteX416" fmla="*/ 4545904 w 4572002"/>
                  <a:gd name="connsiteY416" fmla="*/ 3399546 h 6858002"/>
                  <a:gd name="connsiteX417" fmla="*/ 4561524 w 4572002"/>
                  <a:gd name="connsiteY417" fmla="*/ 3485275 h 6858002"/>
                  <a:gd name="connsiteX418" fmla="*/ 4572002 w 4572002"/>
                  <a:gd name="connsiteY418" fmla="*/ 3546617 h 6858002"/>
                  <a:gd name="connsiteX419" fmla="*/ 4563620 w 4572002"/>
                  <a:gd name="connsiteY419" fmla="*/ 3623201 h 6858002"/>
                  <a:gd name="connsiteX420" fmla="*/ 4560192 w 4572002"/>
                  <a:gd name="connsiteY420" fmla="*/ 3683591 h 6858002"/>
                  <a:gd name="connsiteX421" fmla="*/ 4550476 w 4572002"/>
                  <a:gd name="connsiteY421" fmla="*/ 3732361 h 6858002"/>
                  <a:gd name="connsiteX422" fmla="*/ 4544759 w 4572002"/>
                  <a:gd name="connsiteY422" fmla="*/ 3749506 h 6858002"/>
                  <a:gd name="connsiteX423" fmla="*/ 4500182 w 4572002"/>
                  <a:gd name="connsiteY423" fmla="*/ 3885338 h 6858002"/>
                  <a:gd name="connsiteX424" fmla="*/ 4464557 w 4572002"/>
                  <a:gd name="connsiteY424" fmla="*/ 4030503 h 6858002"/>
                  <a:gd name="connsiteX425" fmla="*/ 4487039 w 4572002"/>
                  <a:gd name="connsiteY425" fmla="*/ 4124614 h 6858002"/>
                  <a:gd name="connsiteX426" fmla="*/ 4486656 w 4572002"/>
                  <a:gd name="connsiteY426" fmla="*/ 4159667 h 6858002"/>
                  <a:gd name="connsiteX427" fmla="*/ 4491801 w 4572002"/>
                  <a:gd name="connsiteY427" fmla="*/ 4320837 h 6858002"/>
                  <a:gd name="connsiteX428" fmla="*/ 4497325 w 4572002"/>
                  <a:gd name="connsiteY428" fmla="*/ 4349222 h 6858002"/>
                  <a:gd name="connsiteX429" fmla="*/ 4474653 w 4572002"/>
                  <a:gd name="connsiteY429" fmla="*/ 4502579 h 6858002"/>
                  <a:gd name="connsiteX430" fmla="*/ 4470844 w 4572002"/>
                  <a:gd name="connsiteY430" fmla="*/ 4558207 h 6858002"/>
                  <a:gd name="connsiteX431" fmla="*/ 4464557 w 4572002"/>
                  <a:gd name="connsiteY431" fmla="*/ 4609452 h 6858002"/>
                  <a:gd name="connsiteX432" fmla="*/ 4463033 w 4572002"/>
                  <a:gd name="connsiteY432" fmla="*/ 4681083 h 6858002"/>
                  <a:gd name="connsiteX433" fmla="*/ 4465891 w 4572002"/>
                  <a:gd name="connsiteY433" fmla="*/ 4755381 h 6858002"/>
                  <a:gd name="connsiteX434" fmla="*/ 4465319 w 4572002"/>
                  <a:gd name="connsiteY434" fmla="*/ 4838250 h 6858002"/>
                  <a:gd name="connsiteX435" fmla="*/ 4460367 w 4572002"/>
                  <a:gd name="connsiteY435" fmla="*/ 4871019 h 6858002"/>
                  <a:gd name="connsiteX436" fmla="*/ 4463795 w 4572002"/>
                  <a:gd name="connsiteY436" fmla="*/ 4959602 h 6858002"/>
                  <a:gd name="connsiteX437" fmla="*/ 4458082 w 4572002"/>
                  <a:gd name="connsiteY437" fmla="*/ 5006086 h 6858002"/>
                  <a:gd name="connsiteX438" fmla="*/ 4456937 w 4572002"/>
                  <a:gd name="connsiteY438" fmla="*/ 5082670 h 6858002"/>
                  <a:gd name="connsiteX439" fmla="*/ 4455603 w 4572002"/>
                  <a:gd name="connsiteY439" fmla="*/ 5107627 h 6858002"/>
                  <a:gd name="connsiteX440" fmla="*/ 4454840 w 4572002"/>
                  <a:gd name="connsiteY440" fmla="*/ 5129916 h 6858002"/>
                  <a:gd name="connsiteX441" fmla="*/ 4470464 w 4572002"/>
                  <a:gd name="connsiteY441" fmla="*/ 5206308 h 6858002"/>
                  <a:gd name="connsiteX442" fmla="*/ 4471415 w 4572002"/>
                  <a:gd name="connsiteY442" fmla="*/ 5274129 h 6858002"/>
                  <a:gd name="connsiteX443" fmla="*/ 4483990 w 4572002"/>
                  <a:gd name="connsiteY443" fmla="*/ 5393005 h 6858002"/>
                  <a:gd name="connsiteX444" fmla="*/ 4479607 w 4572002"/>
                  <a:gd name="connsiteY444" fmla="*/ 5419295 h 6858002"/>
                  <a:gd name="connsiteX445" fmla="*/ 4477894 w 4572002"/>
                  <a:gd name="connsiteY445" fmla="*/ 5501594 h 6858002"/>
                  <a:gd name="connsiteX446" fmla="*/ 4476560 w 4572002"/>
                  <a:gd name="connsiteY446" fmla="*/ 5548460 h 6858002"/>
                  <a:gd name="connsiteX447" fmla="*/ 4485703 w 4572002"/>
                  <a:gd name="connsiteY447" fmla="*/ 5606372 h 6858002"/>
                  <a:gd name="connsiteX448" fmla="*/ 4505134 w 4572002"/>
                  <a:gd name="connsiteY448" fmla="*/ 5706959 h 6858002"/>
                  <a:gd name="connsiteX449" fmla="*/ 4508183 w 4572002"/>
                  <a:gd name="connsiteY449" fmla="*/ 5733440 h 6858002"/>
                  <a:gd name="connsiteX450" fmla="*/ 4517519 w 4572002"/>
                  <a:gd name="connsiteY450" fmla="*/ 5781830 h 6858002"/>
                  <a:gd name="connsiteX451" fmla="*/ 4519234 w 4572002"/>
                  <a:gd name="connsiteY451" fmla="*/ 5790592 h 6858002"/>
                  <a:gd name="connsiteX452" fmla="*/ 4542855 w 4572002"/>
                  <a:gd name="connsiteY452" fmla="*/ 5864318 h 6858002"/>
                  <a:gd name="connsiteX453" fmla="*/ 4544759 w 4572002"/>
                  <a:gd name="connsiteY453" fmla="*/ 5902610 h 6858002"/>
                  <a:gd name="connsiteX454" fmla="*/ 4544951 w 4572002"/>
                  <a:gd name="connsiteY454" fmla="*/ 6012723 h 6858002"/>
                  <a:gd name="connsiteX455" fmla="*/ 4541332 w 4572002"/>
                  <a:gd name="connsiteY455" fmla="*/ 6059397 h 6858002"/>
                  <a:gd name="connsiteX456" fmla="*/ 4527426 w 4572002"/>
                  <a:gd name="connsiteY456" fmla="*/ 6171605 h 6858002"/>
                  <a:gd name="connsiteX457" fmla="*/ 4520568 w 4572002"/>
                  <a:gd name="connsiteY457" fmla="*/ 6242093 h 6858002"/>
                  <a:gd name="connsiteX458" fmla="*/ 4509706 w 4572002"/>
                  <a:gd name="connsiteY458" fmla="*/ 6323058 h 6858002"/>
                  <a:gd name="connsiteX459" fmla="*/ 4502848 w 4572002"/>
                  <a:gd name="connsiteY459" fmla="*/ 6415833 h 6858002"/>
                  <a:gd name="connsiteX460" fmla="*/ 4482084 w 4572002"/>
                  <a:gd name="connsiteY460" fmla="*/ 6584812 h 6858002"/>
                  <a:gd name="connsiteX461" fmla="*/ 4460557 w 4572002"/>
                  <a:gd name="connsiteY461" fmla="*/ 6748458 h 6858002"/>
                  <a:gd name="connsiteX462" fmla="*/ 4441507 w 4572002"/>
                  <a:gd name="connsiteY462" fmla="*/ 6815516 h 6858002"/>
                  <a:gd name="connsiteX463" fmla="*/ 4431806 w 4572002"/>
                  <a:gd name="connsiteY463" fmla="*/ 6858001 h 6858002"/>
                  <a:gd name="connsiteX464" fmla="*/ 4259554 w 4572002"/>
                  <a:gd name="connsiteY464" fmla="*/ 6858001 h 6858002"/>
                  <a:gd name="connsiteX465" fmla="*/ 4259554 w 4572002"/>
                  <a:gd name="connsiteY465" fmla="*/ 6858002 h 6858002"/>
                  <a:gd name="connsiteX466" fmla="*/ 0 w 4572002"/>
                  <a:gd name="connsiteY466" fmla="*/ 6858002 h 6858002"/>
                  <a:gd name="connsiteX467" fmla="*/ 0 w 4572002"/>
                  <a:gd name="connsiteY467" fmla="*/ 2 h 6858002"/>
                  <a:gd name="connsiteX468" fmla="*/ 3766492 w 4572002"/>
                  <a:gd name="connsiteY468" fmla="*/ 1 h 6858002"/>
                  <a:gd name="connsiteX469" fmla="*/ 3769210 w 4572002"/>
                  <a:gd name="connsiteY469" fmla="*/ 21486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Lst>
                <a:rect l="l" t="t" r="r" b="b"/>
                <a:pathLst>
                  <a:path w="4572002" h="6858002">
                    <a:moveTo>
                      <a:pt x="4214994" y="6564620"/>
                    </a:moveTo>
                    <a:lnTo>
                      <a:pt x="4214994" y="6564621"/>
                    </a:lnTo>
                    <a:cubicBezTo>
                      <a:pt x="4225281" y="6575479"/>
                      <a:pt x="4231378" y="6582147"/>
                      <a:pt x="4237474" y="6588626"/>
                    </a:cubicBezTo>
                    <a:lnTo>
                      <a:pt x="4254096" y="6625225"/>
                    </a:lnTo>
                    <a:lnTo>
                      <a:pt x="4247001" y="6662540"/>
                    </a:lnTo>
                    <a:lnTo>
                      <a:pt x="4247000" y="6662541"/>
                    </a:lnTo>
                    <a:lnTo>
                      <a:pt x="4246999" y="6662544"/>
                    </a:lnTo>
                    <a:lnTo>
                      <a:pt x="4235550" y="6683027"/>
                    </a:lnTo>
                    <a:lnTo>
                      <a:pt x="4232403" y="6702976"/>
                    </a:lnTo>
                    <a:lnTo>
                      <a:pt x="4232403" y="6702977"/>
                    </a:lnTo>
                    <a:cubicBezTo>
                      <a:pt x="4232808" y="6716169"/>
                      <a:pt x="4237951" y="6729219"/>
                      <a:pt x="4246238" y="6742553"/>
                    </a:cubicBezTo>
                    <a:lnTo>
                      <a:pt x="4246239" y="6742555"/>
                    </a:lnTo>
                    <a:lnTo>
                      <a:pt x="4265716" y="6812062"/>
                    </a:lnTo>
                    <a:lnTo>
                      <a:pt x="4265717" y="6812064"/>
                    </a:lnTo>
                    <a:lnTo>
                      <a:pt x="4265717" y="6812063"/>
                    </a:lnTo>
                    <a:lnTo>
                      <a:pt x="4265716" y="6812062"/>
                    </a:lnTo>
                    <a:lnTo>
                      <a:pt x="4260942" y="6776800"/>
                    </a:lnTo>
                    <a:lnTo>
                      <a:pt x="4246239" y="6742555"/>
                    </a:lnTo>
                    <a:lnTo>
                      <a:pt x="4246238" y="6742552"/>
                    </a:lnTo>
                    <a:lnTo>
                      <a:pt x="4232403" y="6702976"/>
                    </a:lnTo>
                    <a:lnTo>
                      <a:pt x="4246999" y="6662544"/>
                    </a:lnTo>
                    <a:lnTo>
                      <a:pt x="4247000" y="6662542"/>
                    </a:lnTo>
                    <a:lnTo>
                      <a:pt x="4247001" y="6662540"/>
                    </a:lnTo>
                    <a:lnTo>
                      <a:pt x="4254084" y="6645552"/>
                    </a:lnTo>
                    <a:lnTo>
                      <a:pt x="4254096" y="6625225"/>
                    </a:lnTo>
                    <a:lnTo>
                      <a:pt x="4254096" y="6625224"/>
                    </a:lnTo>
                    <a:cubicBezTo>
                      <a:pt x="4252000" y="6611341"/>
                      <a:pt x="4245951" y="6597578"/>
                      <a:pt x="4237474" y="6588625"/>
                    </a:cubicBezTo>
                    <a:close/>
                    <a:moveTo>
                      <a:pt x="4295315" y="6438981"/>
                    </a:moveTo>
                    <a:lnTo>
                      <a:pt x="4275385" y="6463840"/>
                    </a:lnTo>
                    <a:lnTo>
                      <a:pt x="4275382" y="6463849"/>
                    </a:lnTo>
                    <a:lnTo>
                      <a:pt x="4261587" y="6513012"/>
                    </a:lnTo>
                    <a:lnTo>
                      <a:pt x="4242781" y="6546194"/>
                    </a:lnTo>
                    <a:lnTo>
                      <a:pt x="4242781" y="6546195"/>
                    </a:lnTo>
                    <a:lnTo>
                      <a:pt x="4259120" y="6521804"/>
                    </a:lnTo>
                    <a:lnTo>
                      <a:pt x="4261587" y="6513012"/>
                    </a:lnTo>
                    <a:lnTo>
                      <a:pt x="4264398" y="6508052"/>
                    </a:lnTo>
                    <a:lnTo>
                      <a:pt x="4275382" y="6463849"/>
                    </a:lnTo>
                    <a:lnTo>
                      <a:pt x="4275385" y="6463841"/>
                    </a:lnTo>
                    <a:cubicBezTo>
                      <a:pt x="4278336" y="6451650"/>
                      <a:pt x="4285813" y="6444077"/>
                      <a:pt x="4295315" y="6438981"/>
                    </a:cubicBezTo>
                    <a:close/>
                    <a:moveTo>
                      <a:pt x="4381289" y="6365204"/>
                    </a:moveTo>
                    <a:lnTo>
                      <a:pt x="4380008" y="6387910"/>
                    </a:lnTo>
                    <a:lnTo>
                      <a:pt x="4378243" y="6391549"/>
                    </a:lnTo>
                    <a:lnTo>
                      <a:pt x="4370589" y="6407332"/>
                    </a:lnTo>
                    <a:lnTo>
                      <a:pt x="4370589" y="6407333"/>
                    </a:lnTo>
                    <a:lnTo>
                      <a:pt x="4378243" y="6391549"/>
                    </a:lnTo>
                    <a:lnTo>
                      <a:pt x="4380008" y="6387910"/>
                    </a:lnTo>
                    <a:close/>
                    <a:moveTo>
                      <a:pt x="4142220" y="4221391"/>
                    </a:moveTo>
                    <a:lnTo>
                      <a:pt x="4142220" y="4221392"/>
                    </a:lnTo>
                    <a:cubicBezTo>
                      <a:pt x="4142982" y="4232061"/>
                      <a:pt x="4143172" y="4243873"/>
                      <a:pt x="4147936" y="4253015"/>
                    </a:cubicBezTo>
                    <a:cubicBezTo>
                      <a:pt x="4160129" y="4277402"/>
                      <a:pt x="4175749" y="4300071"/>
                      <a:pt x="4187752" y="4324646"/>
                    </a:cubicBezTo>
                    <a:lnTo>
                      <a:pt x="4196706" y="4363891"/>
                    </a:lnTo>
                    <a:lnTo>
                      <a:pt x="4195944" y="4482004"/>
                    </a:lnTo>
                    <a:cubicBezTo>
                      <a:pt x="4193276" y="4546776"/>
                      <a:pt x="4192704" y="4612500"/>
                      <a:pt x="4135934" y="4659174"/>
                    </a:cubicBezTo>
                    <a:cubicBezTo>
                      <a:pt x="4131362" y="4662986"/>
                      <a:pt x="4128694" y="4671176"/>
                      <a:pt x="4127932" y="4677655"/>
                    </a:cubicBezTo>
                    <a:cubicBezTo>
                      <a:pt x="4124313" y="4707564"/>
                      <a:pt x="4123931" y="4738235"/>
                      <a:pt x="4118025" y="4767764"/>
                    </a:cubicBezTo>
                    <a:cubicBezTo>
                      <a:pt x="4115644" y="4779575"/>
                      <a:pt x="4114835" y="4790387"/>
                      <a:pt x="4116716" y="4800483"/>
                    </a:cubicBezTo>
                    <a:lnTo>
                      <a:pt x="4116716" y="4800484"/>
                    </a:lnTo>
                    <a:cubicBezTo>
                      <a:pt x="4118597" y="4810581"/>
                      <a:pt x="4123170" y="4819964"/>
                      <a:pt x="4131552" y="4828917"/>
                    </a:cubicBezTo>
                    <a:lnTo>
                      <a:pt x="4153733" y="4863343"/>
                    </a:lnTo>
                    <a:lnTo>
                      <a:pt x="4161262" y="4889275"/>
                    </a:lnTo>
                    <a:lnTo>
                      <a:pt x="4159557" y="4912168"/>
                    </a:lnTo>
                    <a:cubicBezTo>
                      <a:pt x="4157842" y="4919978"/>
                      <a:pt x="4157485" y="4927122"/>
                      <a:pt x="4158155" y="4933804"/>
                    </a:cubicBezTo>
                    <a:lnTo>
                      <a:pt x="4158155" y="4933805"/>
                    </a:lnTo>
                    <a:lnTo>
                      <a:pt x="4162914" y="4952673"/>
                    </a:lnTo>
                    <a:lnTo>
                      <a:pt x="4165707" y="4957454"/>
                    </a:lnTo>
                    <a:lnTo>
                      <a:pt x="4166985" y="4961456"/>
                    </a:lnTo>
                    <a:cubicBezTo>
                      <a:pt x="4171496" y="4970097"/>
                      <a:pt x="4177202" y="4978394"/>
                      <a:pt x="4182989" y="4987038"/>
                    </a:cubicBezTo>
                    <a:cubicBezTo>
                      <a:pt x="4194228" y="5003802"/>
                      <a:pt x="4208326" y="5022853"/>
                      <a:pt x="4209468" y="5041522"/>
                    </a:cubicBezTo>
                    <a:cubicBezTo>
                      <a:pt x="4210087" y="5052096"/>
                      <a:pt x="4213005" y="5062300"/>
                      <a:pt x="4216684" y="5072376"/>
                    </a:cubicBezTo>
                    <a:lnTo>
                      <a:pt x="4222587" y="5087441"/>
                    </a:lnTo>
                    <a:lnTo>
                      <a:pt x="4235615" y="5133220"/>
                    </a:lnTo>
                    <a:lnTo>
                      <a:pt x="4235616" y="5133225"/>
                    </a:lnTo>
                    <a:lnTo>
                      <a:pt x="4228901" y="5166113"/>
                    </a:lnTo>
                    <a:lnTo>
                      <a:pt x="4228901" y="5166114"/>
                    </a:lnTo>
                    <a:cubicBezTo>
                      <a:pt x="4228139" y="5167638"/>
                      <a:pt x="4228712" y="5169781"/>
                      <a:pt x="4229593" y="5172091"/>
                    </a:cubicBezTo>
                    <a:lnTo>
                      <a:pt x="4232139" y="5179068"/>
                    </a:lnTo>
                    <a:cubicBezTo>
                      <a:pt x="4235759" y="5196595"/>
                      <a:pt x="4235807" y="5213598"/>
                      <a:pt x="4231973" y="5229434"/>
                    </a:cubicBezTo>
                    <a:lnTo>
                      <a:pt x="4225669" y="5241089"/>
                    </a:lnTo>
                    <a:lnTo>
                      <a:pt x="4208517" y="5272796"/>
                    </a:lnTo>
                    <a:cubicBezTo>
                      <a:pt x="4196871" y="5285441"/>
                      <a:pt x="4189165" y="5298595"/>
                      <a:pt x="4184613" y="5312288"/>
                    </a:cubicBezTo>
                    <a:lnTo>
                      <a:pt x="4183557" y="5321350"/>
                    </a:lnTo>
                    <a:lnTo>
                      <a:pt x="4181083" y="5326163"/>
                    </a:lnTo>
                    <a:lnTo>
                      <a:pt x="4179637" y="5355014"/>
                    </a:lnTo>
                    <a:lnTo>
                      <a:pt x="4179637" y="5355015"/>
                    </a:lnTo>
                    <a:cubicBezTo>
                      <a:pt x="4180286" y="5364883"/>
                      <a:pt x="4181989" y="5375003"/>
                      <a:pt x="4184513" y="5385385"/>
                    </a:cubicBezTo>
                    <a:cubicBezTo>
                      <a:pt x="4187752" y="5398722"/>
                      <a:pt x="4190038" y="5412058"/>
                      <a:pt x="4192704" y="5425583"/>
                    </a:cubicBezTo>
                    <a:cubicBezTo>
                      <a:pt x="4196514" y="5443871"/>
                      <a:pt x="4200516" y="5462352"/>
                      <a:pt x="4204327" y="5480638"/>
                    </a:cubicBezTo>
                    <a:lnTo>
                      <a:pt x="4208850" y="5507668"/>
                    </a:lnTo>
                    <a:lnTo>
                      <a:pt x="4198232" y="5531692"/>
                    </a:lnTo>
                    <a:lnTo>
                      <a:pt x="4198231" y="5531693"/>
                    </a:lnTo>
                    <a:cubicBezTo>
                      <a:pt x="4191181" y="5537600"/>
                      <a:pt x="4187989" y="5542649"/>
                      <a:pt x="4188085" y="5547578"/>
                    </a:cubicBezTo>
                    <a:lnTo>
                      <a:pt x="4188085" y="5547579"/>
                    </a:lnTo>
                    <a:cubicBezTo>
                      <a:pt x="4188180" y="5552508"/>
                      <a:pt x="4191562" y="5557318"/>
                      <a:pt x="4197659" y="5562747"/>
                    </a:cubicBezTo>
                    <a:cubicBezTo>
                      <a:pt x="4240332" y="5600468"/>
                      <a:pt x="4267003" y="5646190"/>
                      <a:pt x="4268907" y="5704484"/>
                    </a:cubicBezTo>
                    <a:cubicBezTo>
                      <a:pt x="4269289" y="5716486"/>
                      <a:pt x="4271954" y="5728679"/>
                      <a:pt x="4274812" y="5740489"/>
                    </a:cubicBezTo>
                    <a:cubicBezTo>
                      <a:pt x="4276527" y="5747729"/>
                      <a:pt x="4278433" y="5756494"/>
                      <a:pt x="4283578" y="5760874"/>
                    </a:cubicBezTo>
                    <a:cubicBezTo>
                      <a:pt x="4322821" y="5794975"/>
                      <a:pt x="4350063" y="5837458"/>
                      <a:pt x="4371973" y="5883752"/>
                    </a:cubicBezTo>
                    <a:lnTo>
                      <a:pt x="4371974" y="5883757"/>
                    </a:lnTo>
                    <a:lnTo>
                      <a:pt x="4389877" y="5935946"/>
                    </a:lnTo>
                    <a:lnTo>
                      <a:pt x="4389878" y="5935950"/>
                    </a:lnTo>
                    <a:lnTo>
                      <a:pt x="4386259" y="5993290"/>
                    </a:lnTo>
                    <a:lnTo>
                      <a:pt x="4386259" y="5993291"/>
                    </a:lnTo>
                    <a:cubicBezTo>
                      <a:pt x="4385116" y="6004531"/>
                      <a:pt x="4385306" y="6017485"/>
                      <a:pt x="4379782" y="6026440"/>
                    </a:cubicBezTo>
                    <a:cubicBezTo>
                      <a:pt x="4362445" y="6054825"/>
                      <a:pt x="4343778" y="6082258"/>
                      <a:pt x="4323583" y="6108738"/>
                    </a:cubicBezTo>
                    <a:cubicBezTo>
                      <a:pt x="4314914" y="6120074"/>
                      <a:pt x="4309961" y="6126884"/>
                      <a:pt x="4309890" y="6133314"/>
                    </a:cubicBezTo>
                    <a:lnTo>
                      <a:pt x="4309890" y="6133315"/>
                    </a:lnTo>
                    <a:lnTo>
                      <a:pt x="4313591" y="6143190"/>
                    </a:lnTo>
                    <a:lnTo>
                      <a:pt x="4325486" y="6155600"/>
                    </a:lnTo>
                    <a:lnTo>
                      <a:pt x="4325488" y="6155603"/>
                    </a:lnTo>
                    <a:cubicBezTo>
                      <a:pt x="4347778" y="6175798"/>
                      <a:pt x="4359398" y="6200945"/>
                      <a:pt x="4364160" y="6228757"/>
                    </a:cubicBezTo>
                    <a:lnTo>
                      <a:pt x="4381497" y="6361540"/>
                    </a:lnTo>
                    <a:lnTo>
                      <a:pt x="4381497" y="6361539"/>
                    </a:lnTo>
                    <a:cubicBezTo>
                      <a:pt x="4377877" y="6317151"/>
                      <a:pt x="4371590" y="6272764"/>
                      <a:pt x="4364160" y="6228756"/>
                    </a:cubicBezTo>
                    <a:cubicBezTo>
                      <a:pt x="4359398" y="6200944"/>
                      <a:pt x="4347778" y="6175797"/>
                      <a:pt x="4325488" y="6155602"/>
                    </a:cubicBezTo>
                    <a:lnTo>
                      <a:pt x="4325486" y="6155600"/>
                    </a:lnTo>
                    <a:lnTo>
                      <a:pt x="4309890" y="6133315"/>
                    </a:lnTo>
                    <a:lnTo>
                      <a:pt x="4323583" y="6108739"/>
                    </a:lnTo>
                    <a:cubicBezTo>
                      <a:pt x="4343778" y="6082259"/>
                      <a:pt x="4362445" y="6054826"/>
                      <a:pt x="4379782" y="6026441"/>
                    </a:cubicBezTo>
                    <a:cubicBezTo>
                      <a:pt x="4385306" y="6017486"/>
                      <a:pt x="4385116" y="6004532"/>
                      <a:pt x="4386259" y="5993292"/>
                    </a:cubicBezTo>
                    <a:lnTo>
                      <a:pt x="4386259" y="5993290"/>
                    </a:lnTo>
                    <a:lnTo>
                      <a:pt x="4389712" y="5964477"/>
                    </a:lnTo>
                    <a:lnTo>
                      <a:pt x="4389878" y="5935950"/>
                    </a:lnTo>
                    <a:lnTo>
                      <a:pt x="4389878" y="5935949"/>
                    </a:lnTo>
                    <a:lnTo>
                      <a:pt x="4389877" y="5935946"/>
                    </a:lnTo>
                    <a:lnTo>
                      <a:pt x="4382997" y="5909351"/>
                    </a:lnTo>
                    <a:lnTo>
                      <a:pt x="4371974" y="5883757"/>
                    </a:lnTo>
                    <a:lnTo>
                      <a:pt x="4371973" y="5883751"/>
                    </a:lnTo>
                    <a:cubicBezTo>
                      <a:pt x="4350063" y="5837457"/>
                      <a:pt x="4322821" y="5794974"/>
                      <a:pt x="4283578" y="5760873"/>
                    </a:cubicBezTo>
                    <a:cubicBezTo>
                      <a:pt x="4278433" y="5756493"/>
                      <a:pt x="4276527" y="5747728"/>
                      <a:pt x="4274812" y="5740488"/>
                    </a:cubicBezTo>
                    <a:cubicBezTo>
                      <a:pt x="4271954" y="5728678"/>
                      <a:pt x="4269289" y="5716485"/>
                      <a:pt x="4268907" y="5704483"/>
                    </a:cubicBezTo>
                    <a:cubicBezTo>
                      <a:pt x="4267003" y="5646189"/>
                      <a:pt x="4240332" y="5600467"/>
                      <a:pt x="4197659" y="5562746"/>
                    </a:cubicBezTo>
                    <a:lnTo>
                      <a:pt x="4188085" y="5547578"/>
                    </a:lnTo>
                    <a:lnTo>
                      <a:pt x="4198231" y="5531694"/>
                    </a:lnTo>
                    <a:lnTo>
                      <a:pt x="4198232" y="5531692"/>
                    </a:lnTo>
                    <a:lnTo>
                      <a:pt x="4206630" y="5520422"/>
                    </a:lnTo>
                    <a:lnTo>
                      <a:pt x="4208850" y="5507668"/>
                    </a:lnTo>
                    <a:lnTo>
                      <a:pt x="4208850" y="5507667"/>
                    </a:lnTo>
                    <a:cubicBezTo>
                      <a:pt x="4208803" y="5498832"/>
                      <a:pt x="4206231" y="5489497"/>
                      <a:pt x="4204327" y="5480637"/>
                    </a:cubicBezTo>
                    <a:cubicBezTo>
                      <a:pt x="4200516" y="5462351"/>
                      <a:pt x="4196514" y="5443870"/>
                      <a:pt x="4192704" y="5425582"/>
                    </a:cubicBezTo>
                    <a:cubicBezTo>
                      <a:pt x="4190038" y="5412057"/>
                      <a:pt x="4187752" y="5398721"/>
                      <a:pt x="4184513" y="5385384"/>
                    </a:cubicBezTo>
                    <a:lnTo>
                      <a:pt x="4179637" y="5355014"/>
                    </a:lnTo>
                    <a:lnTo>
                      <a:pt x="4183557" y="5321350"/>
                    </a:lnTo>
                    <a:lnTo>
                      <a:pt x="4208517" y="5272797"/>
                    </a:lnTo>
                    <a:lnTo>
                      <a:pt x="4225669" y="5241089"/>
                    </a:lnTo>
                    <a:lnTo>
                      <a:pt x="4231973" y="5229433"/>
                    </a:lnTo>
                    <a:lnTo>
                      <a:pt x="4232139" y="5179068"/>
                    </a:lnTo>
                    <a:lnTo>
                      <a:pt x="4232139" y="5179067"/>
                    </a:lnTo>
                    <a:cubicBezTo>
                      <a:pt x="4231663" y="5176876"/>
                      <a:pt x="4230473" y="5174400"/>
                      <a:pt x="4229593" y="5172090"/>
                    </a:cubicBezTo>
                    <a:lnTo>
                      <a:pt x="4228901" y="5166114"/>
                    </a:lnTo>
                    <a:lnTo>
                      <a:pt x="4235616" y="5133225"/>
                    </a:lnTo>
                    <a:lnTo>
                      <a:pt x="4235616" y="5133224"/>
                    </a:lnTo>
                    <a:lnTo>
                      <a:pt x="4235615" y="5133220"/>
                    </a:lnTo>
                    <a:lnTo>
                      <a:pt x="4228473" y="5102461"/>
                    </a:lnTo>
                    <a:lnTo>
                      <a:pt x="4222587" y="5087441"/>
                    </a:lnTo>
                    <a:lnTo>
                      <a:pt x="4222582" y="5087423"/>
                    </a:lnTo>
                    <a:cubicBezTo>
                      <a:pt x="4216496" y="5072411"/>
                      <a:pt x="4210397" y="5057381"/>
                      <a:pt x="4209468" y="5041521"/>
                    </a:cubicBezTo>
                    <a:cubicBezTo>
                      <a:pt x="4208326" y="5022852"/>
                      <a:pt x="4194228" y="5003801"/>
                      <a:pt x="4182989" y="4987037"/>
                    </a:cubicBezTo>
                    <a:lnTo>
                      <a:pt x="4165707" y="4957454"/>
                    </a:lnTo>
                    <a:lnTo>
                      <a:pt x="4158155" y="4933805"/>
                    </a:lnTo>
                    <a:lnTo>
                      <a:pt x="4159557" y="4912169"/>
                    </a:lnTo>
                    <a:cubicBezTo>
                      <a:pt x="4161319" y="4904358"/>
                      <a:pt x="4161831" y="4896714"/>
                      <a:pt x="4161262" y="4889276"/>
                    </a:cubicBezTo>
                    <a:lnTo>
                      <a:pt x="4161262" y="4889275"/>
                    </a:lnTo>
                    <a:lnTo>
                      <a:pt x="4156484" y="4867614"/>
                    </a:lnTo>
                    <a:lnTo>
                      <a:pt x="4153733" y="4863343"/>
                    </a:lnTo>
                    <a:lnTo>
                      <a:pt x="4151983" y="4857317"/>
                    </a:lnTo>
                    <a:cubicBezTo>
                      <a:pt x="4146840" y="4847214"/>
                      <a:pt x="4139839" y="4837703"/>
                      <a:pt x="4131552" y="4828916"/>
                    </a:cubicBezTo>
                    <a:lnTo>
                      <a:pt x="4116716" y="4800483"/>
                    </a:lnTo>
                    <a:lnTo>
                      <a:pt x="4118025" y="4767765"/>
                    </a:lnTo>
                    <a:cubicBezTo>
                      <a:pt x="4123931" y="4738236"/>
                      <a:pt x="4124313" y="4707565"/>
                      <a:pt x="4127932" y="4677656"/>
                    </a:cubicBezTo>
                    <a:cubicBezTo>
                      <a:pt x="4128694" y="4671177"/>
                      <a:pt x="4131362" y="4662987"/>
                      <a:pt x="4135934" y="4659175"/>
                    </a:cubicBezTo>
                    <a:cubicBezTo>
                      <a:pt x="4192704" y="4612501"/>
                      <a:pt x="4193276" y="4546777"/>
                      <a:pt x="4195944" y="4482005"/>
                    </a:cubicBezTo>
                    <a:cubicBezTo>
                      <a:pt x="4197659" y="4442762"/>
                      <a:pt x="4197659" y="4403326"/>
                      <a:pt x="4196706" y="4363891"/>
                    </a:cubicBezTo>
                    <a:lnTo>
                      <a:pt x="4196706" y="4363890"/>
                    </a:lnTo>
                    <a:cubicBezTo>
                      <a:pt x="4196514" y="4350554"/>
                      <a:pt x="4193466" y="4336457"/>
                      <a:pt x="4187752" y="4324645"/>
                    </a:cubicBezTo>
                    <a:cubicBezTo>
                      <a:pt x="4175749" y="4300070"/>
                      <a:pt x="4160129" y="4277401"/>
                      <a:pt x="4147936" y="4253014"/>
                    </a:cubicBezTo>
                    <a:close/>
                    <a:moveTo>
                      <a:pt x="4211111" y="2836172"/>
                    </a:moveTo>
                    <a:lnTo>
                      <a:pt x="4202421" y="2848793"/>
                    </a:lnTo>
                    <a:cubicBezTo>
                      <a:pt x="4197421" y="2865010"/>
                      <a:pt x="4191562" y="2881307"/>
                      <a:pt x="4186816" y="2897785"/>
                    </a:cubicBezTo>
                    <a:lnTo>
                      <a:pt x="4185787" y="2903551"/>
                    </a:lnTo>
                    <a:lnTo>
                      <a:pt x="4182513" y="2914328"/>
                    </a:lnTo>
                    <a:lnTo>
                      <a:pt x="4177882" y="2947858"/>
                    </a:lnTo>
                    <a:lnTo>
                      <a:pt x="4177881" y="2947862"/>
                    </a:lnTo>
                    <a:lnTo>
                      <a:pt x="4177881" y="2947863"/>
                    </a:lnTo>
                    <a:cubicBezTo>
                      <a:pt x="4177512" y="2959157"/>
                      <a:pt x="4178512" y="2970576"/>
                      <a:pt x="4181465" y="2982149"/>
                    </a:cubicBezTo>
                    <a:lnTo>
                      <a:pt x="4193158" y="3077402"/>
                    </a:lnTo>
                    <a:lnTo>
                      <a:pt x="4180703" y="3172654"/>
                    </a:lnTo>
                    <a:cubicBezTo>
                      <a:pt x="4154794" y="3276480"/>
                      <a:pt x="4127362" y="3380305"/>
                      <a:pt x="4133076" y="3489467"/>
                    </a:cubicBezTo>
                    <a:cubicBezTo>
                      <a:pt x="4134028" y="3507563"/>
                      <a:pt x="4122407" y="3529090"/>
                      <a:pt x="4110977" y="3544713"/>
                    </a:cubicBezTo>
                    <a:cubicBezTo>
                      <a:pt x="4100119" y="3559668"/>
                      <a:pt x="4094260" y="3566812"/>
                      <a:pt x="4093355" y="3574408"/>
                    </a:cubicBezTo>
                    <a:lnTo>
                      <a:pt x="4093355" y="3574409"/>
                    </a:lnTo>
                    <a:cubicBezTo>
                      <a:pt x="4092450" y="3582005"/>
                      <a:pt x="4096499" y="3590054"/>
                      <a:pt x="4105453" y="3606818"/>
                    </a:cubicBezTo>
                    <a:cubicBezTo>
                      <a:pt x="4109835" y="3614820"/>
                      <a:pt x="4112501" y="3624726"/>
                      <a:pt x="4118979" y="3630633"/>
                    </a:cubicBezTo>
                    <a:lnTo>
                      <a:pt x="4136708" y="3654416"/>
                    </a:lnTo>
                    <a:lnTo>
                      <a:pt x="4140382" y="3668940"/>
                    </a:lnTo>
                    <a:lnTo>
                      <a:pt x="4143220" y="3680164"/>
                    </a:lnTo>
                    <a:lnTo>
                      <a:pt x="4139172" y="3734837"/>
                    </a:lnTo>
                    <a:lnTo>
                      <a:pt x="4139172" y="3734838"/>
                    </a:lnTo>
                    <a:cubicBezTo>
                      <a:pt x="4138220" y="3741316"/>
                      <a:pt x="4136886" y="3749126"/>
                      <a:pt x="4139554" y="3754653"/>
                    </a:cubicBezTo>
                    <a:lnTo>
                      <a:pt x="4145911" y="3789776"/>
                    </a:lnTo>
                    <a:lnTo>
                      <a:pt x="4130980" y="3822472"/>
                    </a:lnTo>
                    <a:cubicBezTo>
                      <a:pt x="4123932" y="3831902"/>
                      <a:pt x="4118312" y="3842046"/>
                      <a:pt x="4116645" y="3852619"/>
                    </a:cubicBezTo>
                    <a:lnTo>
                      <a:pt x="4116645" y="3852620"/>
                    </a:lnTo>
                    <a:lnTo>
                      <a:pt x="4117425" y="3868764"/>
                    </a:lnTo>
                    <a:lnTo>
                      <a:pt x="4126028" y="3885337"/>
                    </a:lnTo>
                    <a:lnTo>
                      <a:pt x="4126028" y="3885339"/>
                    </a:lnTo>
                    <a:cubicBezTo>
                      <a:pt x="4135744" y="3897722"/>
                      <a:pt x="4143150" y="3910319"/>
                      <a:pt x="4148409" y="3923125"/>
                    </a:cubicBezTo>
                    <a:lnTo>
                      <a:pt x="4157913" y="3962160"/>
                    </a:lnTo>
                    <a:lnTo>
                      <a:pt x="4142221" y="4043838"/>
                    </a:lnTo>
                    <a:lnTo>
                      <a:pt x="4142220" y="4043839"/>
                    </a:lnTo>
                    <a:cubicBezTo>
                      <a:pt x="4133457" y="4063842"/>
                      <a:pt x="4128075" y="4083702"/>
                      <a:pt x="4127099" y="4103825"/>
                    </a:cubicBezTo>
                    <a:lnTo>
                      <a:pt x="4127099" y="4103826"/>
                    </a:lnTo>
                    <a:lnTo>
                      <a:pt x="4129066" y="4134256"/>
                    </a:lnTo>
                    <a:lnTo>
                      <a:pt x="4138410" y="4165382"/>
                    </a:lnTo>
                    <a:lnTo>
                      <a:pt x="4138410" y="4165384"/>
                    </a:lnTo>
                    <a:lnTo>
                      <a:pt x="4142315" y="4192388"/>
                    </a:lnTo>
                    <a:lnTo>
                      <a:pt x="4142315" y="4192387"/>
                    </a:lnTo>
                    <a:cubicBezTo>
                      <a:pt x="4142411" y="4182767"/>
                      <a:pt x="4141839" y="4173480"/>
                      <a:pt x="4138410" y="4165383"/>
                    </a:cubicBezTo>
                    <a:lnTo>
                      <a:pt x="4138410" y="4165382"/>
                    </a:lnTo>
                    <a:lnTo>
                      <a:pt x="4127099" y="4103826"/>
                    </a:lnTo>
                    <a:lnTo>
                      <a:pt x="4142220" y="4043840"/>
                    </a:lnTo>
                    <a:lnTo>
                      <a:pt x="4142221" y="4043838"/>
                    </a:lnTo>
                    <a:lnTo>
                      <a:pt x="4155523" y="4002410"/>
                    </a:lnTo>
                    <a:lnTo>
                      <a:pt x="4157913" y="3962160"/>
                    </a:lnTo>
                    <a:lnTo>
                      <a:pt x="4157913" y="3962159"/>
                    </a:lnTo>
                    <a:cubicBezTo>
                      <a:pt x="4155651" y="3935727"/>
                      <a:pt x="4145460" y="3910104"/>
                      <a:pt x="4126028" y="3885338"/>
                    </a:cubicBezTo>
                    <a:lnTo>
                      <a:pt x="4126028" y="3885337"/>
                    </a:lnTo>
                    <a:lnTo>
                      <a:pt x="4116645" y="3852620"/>
                    </a:lnTo>
                    <a:lnTo>
                      <a:pt x="4130980" y="3822473"/>
                    </a:lnTo>
                    <a:cubicBezTo>
                      <a:pt x="4139172" y="3811614"/>
                      <a:pt x="4144316" y="3800897"/>
                      <a:pt x="4145911" y="3789777"/>
                    </a:cubicBezTo>
                    <a:lnTo>
                      <a:pt x="4145911" y="3789776"/>
                    </a:lnTo>
                    <a:cubicBezTo>
                      <a:pt x="4147507" y="3778655"/>
                      <a:pt x="4145554" y="3767130"/>
                      <a:pt x="4139554" y="3754652"/>
                    </a:cubicBezTo>
                    <a:lnTo>
                      <a:pt x="4139172" y="3734838"/>
                    </a:lnTo>
                    <a:lnTo>
                      <a:pt x="4143220" y="3680164"/>
                    </a:lnTo>
                    <a:lnTo>
                      <a:pt x="4143220" y="3680163"/>
                    </a:lnTo>
                    <a:lnTo>
                      <a:pt x="4140382" y="3668940"/>
                    </a:lnTo>
                    <a:lnTo>
                      <a:pt x="4136708" y="3654416"/>
                    </a:lnTo>
                    <a:lnTo>
                      <a:pt x="4136708" y="3654416"/>
                    </a:lnTo>
                    <a:lnTo>
                      <a:pt x="4136708" y="3654415"/>
                    </a:lnTo>
                    <a:cubicBezTo>
                      <a:pt x="4132898" y="3646123"/>
                      <a:pt x="4127219" y="3638157"/>
                      <a:pt x="4118979" y="3630632"/>
                    </a:cubicBezTo>
                    <a:cubicBezTo>
                      <a:pt x="4112501" y="3624725"/>
                      <a:pt x="4109835" y="3614819"/>
                      <a:pt x="4105453" y="3606817"/>
                    </a:cubicBezTo>
                    <a:cubicBezTo>
                      <a:pt x="4100976" y="3598435"/>
                      <a:pt x="4097725" y="3592232"/>
                      <a:pt x="4095707" y="3587174"/>
                    </a:cubicBezTo>
                    <a:lnTo>
                      <a:pt x="4093355" y="3574408"/>
                    </a:lnTo>
                    <a:lnTo>
                      <a:pt x="4098434" y="3562321"/>
                    </a:lnTo>
                    <a:cubicBezTo>
                      <a:pt x="4101369" y="3557716"/>
                      <a:pt x="4105548" y="3552191"/>
                      <a:pt x="4110977" y="3544714"/>
                    </a:cubicBezTo>
                    <a:cubicBezTo>
                      <a:pt x="4122407" y="3529091"/>
                      <a:pt x="4134028" y="3507564"/>
                      <a:pt x="4133076" y="3489468"/>
                    </a:cubicBezTo>
                    <a:cubicBezTo>
                      <a:pt x="4127362" y="3380306"/>
                      <a:pt x="4154794" y="3276481"/>
                      <a:pt x="4180703" y="3172655"/>
                    </a:cubicBezTo>
                    <a:cubicBezTo>
                      <a:pt x="4188705" y="3140650"/>
                      <a:pt x="4192943" y="3109026"/>
                      <a:pt x="4193158" y="3077402"/>
                    </a:cubicBezTo>
                    <a:lnTo>
                      <a:pt x="4193158" y="3077401"/>
                    </a:lnTo>
                    <a:cubicBezTo>
                      <a:pt x="4193372" y="3045777"/>
                      <a:pt x="4189562" y="3014153"/>
                      <a:pt x="4181465" y="2982148"/>
                    </a:cubicBezTo>
                    <a:lnTo>
                      <a:pt x="4177881" y="2947863"/>
                    </a:lnTo>
                    <a:lnTo>
                      <a:pt x="4177882" y="2947858"/>
                    </a:lnTo>
                    <a:lnTo>
                      <a:pt x="4185787" y="2903551"/>
                    </a:lnTo>
                    <a:lnTo>
                      <a:pt x="4202421" y="2848794"/>
                    </a:lnTo>
                    <a:cubicBezTo>
                      <a:pt x="4203754" y="2844317"/>
                      <a:pt x="4207040" y="2839983"/>
                      <a:pt x="4211111" y="2836173"/>
                    </a:cubicBezTo>
                    <a:close/>
                    <a:moveTo>
                      <a:pt x="3726625" y="1508458"/>
                    </a:moveTo>
                    <a:lnTo>
                      <a:pt x="3698531" y="1596214"/>
                    </a:lnTo>
                    <a:cubicBezTo>
                      <a:pt x="3696054" y="1604979"/>
                      <a:pt x="3697579" y="1615837"/>
                      <a:pt x="3700436" y="1624981"/>
                    </a:cubicBezTo>
                    <a:cubicBezTo>
                      <a:pt x="3710152" y="1656224"/>
                      <a:pt x="3734537" y="1676037"/>
                      <a:pt x="3757017" y="1697754"/>
                    </a:cubicBezTo>
                    <a:cubicBezTo>
                      <a:pt x="3766924" y="1707280"/>
                      <a:pt x="3773972" y="1720424"/>
                      <a:pt x="3779686" y="1733189"/>
                    </a:cubicBezTo>
                    <a:cubicBezTo>
                      <a:pt x="3794357" y="1766336"/>
                      <a:pt x="3807501" y="1800247"/>
                      <a:pt x="3821407" y="1833776"/>
                    </a:cubicBezTo>
                    <a:cubicBezTo>
                      <a:pt x="3822741" y="1837014"/>
                      <a:pt x="3826170" y="1839680"/>
                      <a:pt x="3829028" y="1842159"/>
                    </a:cubicBezTo>
                    <a:cubicBezTo>
                      <a:pt x="3859129" y="1866923"/>
                      <a:pt x="3889418" y="1891498"/>
                      <a:pt x="3919519" y="1916455"/>
                    </a:cubicBezTo>
                    <a:cubicBezTo>
                      <a:pt x="3925233" y="1921217"/>
                      <a:pt x="3929425" y="1928077"/>
                      <a:pt x="3934949" y="1933220"/>
                    </a:cubicBezTo>
                    <a:cubicBezTo>
                      <a:pt x="3942569" y="1940460"/>
                      <a:pt x="3949810" y="1949604"/>
                      <a:pt x="3958954" y="1953414"/>
                    </a:cubicBezTo>
                    <a:cubicBezTo>
                      <a:pt x="3987719" y="1965225"/>
                      <a:pt x="4000103" y="1987895"/>
                      <a:pt x="4005437" y="2016470"/>
                    </a:cubicBezTo>
                    <a:cubicBezTo>
                      <a:pt x="4010390" y="2042571"/>
                      <a:pt x="4014582" y="2068670"/>
                      <a:pt x="4020296" y="2094579"/>
                    </a:cubicBezTo>
                    <a:cubicBezTo>
                      <a:pt x="4027154" y="2126202"/>
                      <a:pt x="4034584" y="2157637"/>
                      <a:pt x="4042967" y="2188880"/>
                    </a:cubicBezTo>
                    <a:cubicBezTo>
                      <a:pt x="4046587" y="2202405"/>
                      <a:pt x="4050777" y="2216693"/>
                      <a:pt x="4058207" y="2228315"/>
                    </a:cubicBezTo>
                    <a:cubicBezTo>
                      <a:pt x="4078782" y="2260891"/>
                      <a:pt x="4092688" y="2295754"/>
                      <a:pt x="4087164" y="2334045"/>
                    </a:cubicBezTo>
                    <a:cubicBezTo>
                      <a:pt x="4082782" y="2364716"/>
                      <a:pt x="4094022" y="2390435"/>
                      <a:pt x="4111549" y="2409486"/>
                    </a:cubicBezTo>
                    <a:cubicBezTo>
                      <a:pt x="4119503" y="2418155"/>
                      <a:pt x="4125016" y="2426977"/>
                      <a:pt x="4128650" y="2435913"/>
                    </a:cubicBezTo>
                    <a:lnTo>
                      <a:pt x="4134481" y="2463018"/>
                    </a:lnTo>
                    <a:lnTo>
                      <a:pt x="4125839" y="2518262"/>
                    </a:lnTo>
                    <a:lnTo>
                      <a:pt x="4125838" y="2518264"/>
                    </a:lnTo>
                    <a:cubicBezTo>
                      <a:pt x="4123171" y="2527790"/>
                      <a:pt x="4122027" y="2536457"/>
                      <a:pt x="4122194" y="2545006"/>
                    </a:cubicBezTo>
                    <a:lnTo>
                      <a:pt x="4122194" y="2545007"/>
                    </a:lnTo>
                    <a:cubicBezTo>
                      <a:pt x="4122360" y="2553556"/>
                      <a:pt x="4123837" y="2561986"/>
                      <a:pt x="4126408" y="2571035"/>
                    </a:cubicBezTo>
                    <a:cubicBezTo>
                      <a:pt x="4138410" y="2612946"/>
                      <a:pt x="4170987" y="2640951"/>
                      <a:pt x="4199563" y="2668002"/>
                    </a:cubicBezTo>
                    <a:cubicBezTo>
                      <a:pt x="4223947" y="2691055"/>
                      <a:pt x="4237663" y="2716964"/>
                      <a:pt x="4247953" y="2745349"/>
                    </a:cubicBezTo>
                    <a:lnTo>
                      <a:pt x="4247954" y="2745352"/>
                    </a:lnTo>
                    <a:lnTo>
                      <a:pt x="4253873" y="2778006"/>
                    </a:lnTo>
                    <a:lnTo>
                      <a:pt x="4253453" y="2785440"/>
                    </a:lnTo>
                    <a:lnTo>
                      <a:pt x="4243374" y="2811780"/>
                    </a:lnTo>
                    <a:lnTo>
                      <a:pt x="4243371" y="2811787"/>
                    </a:lnTo>
                    <a:lnTo>
                      <a:pt x="4243372" y="2811787"/>
                    </a:lnTo>
                    <a:lnTo>
                      <a:pt x="4243374" y="2811780"/>
                    </a:lnTo>
                    <a:lnTo>
                      <a:pt x="4253025" y="2793023"/>
                    </a:lnTo>
                    <a:lnTo>
                      <a:pt x="4253453" y="2785440"/>
                    </a:lnTo>
                    <a:lnTo>
                      <a:pt x="4254654" y="2782305"/>
                    </a:lnTo>
                    <a:lnTo>
                      <a:pt x="4253873" y="2778006"/>
                    </a:lnTo>
                    <a:lnTo>
                      <a:pt x="4254284" y="2770758"/>
                    </a:lnTo>
                    <a:lnTo>
                      <a:pt x="4247954" y="2745352"/>
                    </a:lnTo>
                    <a:lnTo>
                      <a:pt x="4247953" y="2745348"/>
                    </a:lnTo>
                    <a:cubicBezTo>
                      <a:pt x="4237663" y="2716963"/>
                      <a:pt x="4223947" y="2691054"/>
                      <a:pt x="4199563" y="2668001"/>
                    </a:cubicBezTo>
                    <a:cubicBezTo>
                      <a:pt x="4170987" y="2640950"/>
                      <a:pt x="4138410" y="2612945"/>
                      <a:pt x="4126408" y="2571034"/>
                    </a:cubicBezTo>
                    <a:lnTo>
                      <a:pt x="4122194" y="2545007"/>
                    </a:lnTo>
                    <a:lnTo>
                      <a:pt x="4125838" y="2518265"/>
                    </a:lnTo>
                    <a:lnTo>
                      <a:pt x="4125839" y="2518262"/>
                    </a:lnTo>
                    <a:lnTo>
                      <a:pt x="4132419" y="2490551"/>
                    </a:lnTo>
                    <a:lnTo>
                      <a:pt x="4134481" y="2463018"/>
                    </a:lnTo>
                    <a:lnTo>
                      <a:pt x="4134481" y="2463017"/>
                    </a:lnTo>
                    <a:cubicBezTo>
                      <a:pt x="4133600" y="2444777"/>
                      <a:pt x="4127457" y="2426822"/>
                      <a:pt x="4111549" y="2409485"/>
                    </a:cubicBezTo>
                    <a:cubicBezTo>
                      <a:pt x="4094022" y="2390434"/>
                      <a:pt x="4082782" y="2364715"/>
                      <a:pt x="4087164" y="2334044"/>
                    </a:cubicBezTo>
                    <a:cubicBezTo>
                      <a:pt x="4092688" y="2295753"/>
                      <a:pt x="4078782" y="2260890"/>
                      <a:pt x="4058207" y="2228314"/>
                    </a:cubicBezTo>
                    <a:cubicBezTo>
                      <a:pt x="4050777" y="2216692"/>
                      <a:pt x="4046587" y="2202404"/>
                      <a:pt x="4042967" y="2188879"/>
                    </a:cubicBezTo>
                    <a:cubicBezTo>
                      <a:pt x="4034584" y="2157636"/>
                      <a:pt x="4027154" y="2126201"/>
                      <a:pt x="4020296" y="2094578"/>
                    </a:cubicBezTo>
                    <a:cubicBezTo>
                      <a:pt x="4014582" y="2068669"/>
                      <a:pt x="4010390" y="2042570"/>
                      <a:pt x="4005437" y="2016469"/>
                    </a:cubicBezTo>
                    <a:cubicBezTo>
                      <a:pt x="4000103" y="1987894"/>
                      <a:pt x="3987719" y="1965224"/>
                      <a:pt x="3958954" y="1953413"/>
                    </a:cubicBezTo>
                    <a:cubicBezTo>
                      <a:pt x="3949810" y="1949603"/>
                      <a:pt x="3942569" y="1940459"/>
                      <a:pt x="3934949" y="1933219"/>
                    </a:cubicBezTo>
                    <a:cubicBezTo>
                      <a:pt x="3929425" y="1928076"/>
                      <a:pt x="3925233" y="1921216"/>
                      <a:pt x="3919519" y="1916454"/>
                    </a:cubicBezTo>
                    <a:cubicBezTo>
                      <a:pt x="3889418" y="1891497"/>
                      <a:pt x="3859129" y="1866922"/>
                      <a:pt x="3829028" y="1842158"/>
                    </a:cubicBezTo>
                    <a:cubicBezTo>
                      <a:pt x="3826170" y="1839679"/>
                      <a:pt x="3822741" y="1837013"/>
                      <a:pt x="3821407" y="1833775"/>
                    </a:cubicBezTo>
                    <a:cubicBezTo>
                      <a:pt x="3807501" y="1800246"/>
                      <a:pt x="3794358" y="1766335"/>
                      <a:pt x="3779686" y="1733188"/>
                    </a:cubicBezTo>
                    <a:cubicBezTo>
                      <a:pt x="3773972" y="1720423"/>
                      <a:pt x="3766924" y="1707279"/>
                      <a:pt x="3757018" y="1697753"/>
                    </a:cubicBezTo>
                    <a:cubicBezTo>
                      <a:pt x="3734538" y="1676036"/>
                      <a:pt x="3710152" y="1656223"/>
                      <a:pt x="3700436" y="1624980"/>
                    </a:cubicBezTo>
                    <a:cubicBezTo>
                      <a:pt x="3697580" y="1615836"/>
                      <a:pt x="3696055" y="1604978"/>
                      <a:pt x="3698532" y="1596213"/>
                    </a:cubicBezTo>
                    <a:close/>
                    <a:moveTo>
                      <a:pt x="3745230" y="1459073"/>
                    </a:moveTo>
                    <a:lnTo>
                      <a:pt x="3745229" y="1459074"/>
                    </a:lnTo>
                    <a:lnTo>
                      <a:pt x="3736012" y="1481572"/>
                    </a:lnTo>
                    <a:close/>
                    <a:moveTo>
                      <a:pt x="3764423" y="1268758"/>
                    </a:moveTo>
                    <a:cubicBezTo>
                      <a:pt x="3764875" y="1275402"/>
                      <a:pt x="3766447" y="1281689"/>
                      <a:pt x="3769590" y="1286070"/>
                    </a:cubicBezTo>
                    <a:cubicBezTo>
                      <a:pt x="3784163" y="1306930"/>
                      <a:pt x="3790403" y="1328553"/>
                      <a:pt x="3791927" y="1350628"/>
                    </a:cubicBezTo>
                    <a:lnTo>
                      <a:pt x="3786333" y="1413840"/>
                    </a:lnTo>
                    <a:lnTo>
                      <a:pt x="3791928" y="1350627"/>
                    </a:lnTo>
                    <a:cubicBezTo>
                      <a:pt x="3790403" y="1328552"/>
                      <a:pt x="3784164" y="1306930"/>
                      <a:pt x="3769590" y="1286069"/>
                    </a:cubicBezTo>
                    <a:close/>
                    <a:moveTo>
                      <a:pt x="3706152" y="773035"/>
                    </a:moveTo>
                    <a:lnTo>
                      <a:pt x="3706152" y="773036"/>
                    </a:lnTo>
                    <a:cubicBezTo>
                      <a:pt x="3708438" y="800277"/>
                      <a:pt x="3711676" y="827330"/>
                      <a:pt x="3714152" y="854380"/>
                    </a:cubicBezTo>
                    <a:cubicBezTo>
                      <a:pt x="3716438" y="878957"/>
                      <a:pt x="3717200" y="903723"/>
                      <a:pt x="3745205" y="915344"/>
                    </a:cubicBezTo>
                    <a:cubicBezTo>
                      <a:pt x="3749587" y="917060"/>
                      <a:pt x="3752825" y="922774"/>
                      <a:pt x="3755683" y="927156"/>
                    </a:cubicBezTo>
                    <a:cubicBezTo>
                      <a:pt x="3799691" y="994786"/>
                      <a:pt x="3798547" y="1030981"/>
                      <a:pt x="3752063" y="1097088"/>
                    </a:cubicBezTo>
                    <a:cubicBezTo>
                      <a:pt x="3747301" y="1103946"/>
                      <a:pt x="3743871" y="1118614"/>
                      <a:pt x="3747681" y="1123186"/>
                    </a:cubicBezTo>
                    <a:cubicBezTo>
                      <a:pt x="3763493" y="1142618"/>
                      <a:pt x="3770542" y="1162954"/>
                      <a:pt x="3772400" y="1184029"/>
                    </a:cubicBezTo>
                    <a:cubicBezTo>
                      <a:pt x="3770542" y="1162954"/>
                      <a:pt x="3763494" y="1142617"/>
                      <a:pt x="3747682" y="1123185"/>
                    </a:cubicBezTo>
                    <a:cubicBezTo>
                      <a:pt x="3743872" y="1118613"/>
                      <a:pt x="3747302" y="1103945"/>
                      <a:pt x="3752064" y="1097087"/>
                    </a:cubicBezTo>
                    <a:cubicBezTo>
                      <a:pt x="3798548" y="1030980"/>
                      <a:pt x="3799692" y="994785"/>
                      <a:pt x="3755684" y="927155"/>
                    </a:cubicBezTo>
                    <a:cubicBezTo>
                      <a:pt x="3752826" y="922773"/>
                      <a:pt x="3749588" y="917059"/>
                      <a:pt x="3745206" y="915343"/>
                    </a:cubicBezTo>
                    <a:cubicBezTo>
                      <a:pt x="3717200" y="903722"/>
                      <a:pt x="3716438" y="878956"/>
                      <a:pt x="3714152" y="854379"/>
                    </a:cubicBezTo>
                    <a:close/>
                    <a:moveTo>
                      <a:pt x="3761553" y="517851"/>
                    </a:moveTo>
                    <a:lnTo>
                      <a:pt x="3752635" y="556048"/>
                    </a:lnTo>
                    <a:cubicBezTo>
                      <a:pt x="3750539" y="564049"/>
                      <a:pt x="3745015" y="572623"/>
                      <a:pt x="3746157" y="580051"/>
                    </a:cubicBezTo>
                    <a:cubicBezTo>
                      <a:pt x="3749491" y="601579"/>
                      <a:pt x="3747062" y="622201"/>
                      <a:pt x="3742776" y="642538"/>
                    </a:cubicBezTo>
                    <a:lnTo>
                      <a:pt x="3730253" y="694928"/>
                    </a:lnTo>
                    <a:lnTo>
                      <a:pt x="3742777" y="642537"/>
                    </a:lnTo>
                    <a:cubicBezTo>
                      <a:pt x="3747063" y="622201"/>
                      <a:pt x="3749492" y="601578"/>
                      <a:pt x="3746158" y="580050"/>
                    </a:cubicBezTo>
                    <a:cubicBezTo>
                      <a:pt x="3745016" y="572622"/>
                      <a:pt x="3750540" y="564048"/>
                      <a:pt x="3752636" y="556047"/>
                    </a:cubicBezTo>
                    <a:close/>
                    <a:moveTo>
                      <a:pt x="3774848" y="298169"/>
                    </a:moveTo>
                    <a:lnTo>
                      <a:pt x="3760065" y="313534"/>
                    </a:lnTo>
                    <a:cubicBezTo>
                      <a:pt x="3755873" y="316390"/>
                      <a:pt x="3758159" y="330299"/>
                      <a:pt x="3759493" y="338871"/>
                    </a:cubicBezTo>
                    <a:lnTo>
                      <a:pt x="3759500" y="338900"/>
                    </a:lnTo>
                    <a:lnTo>
                      <a:pt x="3769400" y="395640"/>
                    </a:lnTo>
                    <a:lnTo>
                      <a:pt x="3765590" y="367328"/>
                    </a:lnTo>
                    <a:lnTo>
                      <a:pt x="3759500" y="338900"/>
                    </a:lnTo>
                    <a:lnTo>
                      <a:pt x="3759494" y="338870"/>
                    </a:lnTo>
                    <a:cubicBezTo>
                      <a:pt x="3758160" y="330298"/>
                      <a:pt x="3755874" y="316389"/>
                      <a:pt x="3760066" y="313533"/>
                    </a:cubicBezTo>
                    <a:close/>
                    <a:moveTo>
                      <a:pt x="3782393" y="281568"/>
                    </a:moveTo>
                    <a:lnTo>
                      <a:pt x="3777498" y="295415"/>
                    </a:lnTo>
                    <a:lnTo>
                      <a:pt x="3777499" y="295415"/>
                    </a:lnTo>
                    <a:close/>
                    <a:moveTo>
                      <a:pt x="3769073" y="24486"/>
                    </a:moveTo>
                    <a:lnTo>
                      <a:pt x="3766810" y="74129"/>
                    </a:lnTo>
                    <a:cubicBezTo>
                      <a:pt x="3767733" y="91492"/>
                      <a:pt x="3770043" y="108703"/>
                      <a:pt x="3772734" y="125861"/>
                    </a:cubicBezTo>
                    <a:lnTo>
                      <a:pt x="3777129" y="153387"/>
                    </a:lnTo>
                    <a:lnTo>
                      <a:pt x="3785402" y="228944"/>
                    </a:lnTo>
                    <a:lnTo>
                      <a:pt x="3780943" y="177271"/>
                    </a:lnTo>
                    <a:lnTo>
                      <a:pt x="3777129" y="153387"/>
                    </a:lnTo>
                    <a:lnTo>
                      <a:pt x="3776930" y="151569"/>
                    </a:lnTo>
                    <a:cubicBezTo>
                      <a:pt x="3772700" y="125876"/>
                      <a:pt x="3768195" y="100174"/>
                      <a:pt x="3766811" y="74129"/>
                    </a:cubicBezTo>
                    <a:close/>
                    <a:moveTo>
                      <a:pt x="3766492" y="0"/>
                    </a:moveTo>
                    <a:lnTo>
                      <a:pt x="4230600" y="0"/>
                    </a:lnTo>
                    <a:lnTo>
                      <a:pt x="4229473" y="2817"/>
                    </a:lnTo>
                    <a:cubicBezTo>
                      <a:pt x="4221092" y="21486"/>
                      <a:pt x="4218423" y="43012"/>
                      <a:pt x="4215375" y="63587"/>
                    </a:cubicBezTo>
                    <a:cubicBezTo>
                      <a:pt x="4209851" y="101308"/>
                      <a:pt x="4206421" y="139219"/>
                      <a:pt x="4201468" y="176939"/>
                    </a:cubicBezTo>
                    <a:cubicBezTo>
                      <a:pt x="4200325" y="184941"/>
                      <a:pt x="4198231" y="194085"/>
                      <a:pt x="4193466" y="200182"/>
                    </a:cubicBezTo>
                    <a:cubicBezTo>
                      <a:pt x="4161461" y="241901"/>
                      <a:pt x="4152508" y="292579"/>
                      <a:pt x="4155554" y="340774"/>
                    </a:cubicBezTo>
                    <a:cubicBezTo>
                      <a:pt x="4157843" y="378686"/>
                      <a:pt x="4159557" y="415835"/>
                      <a:pt x="4156319" y="453364"/>
                    </a:cubicBezTo>
                    <a:cubicBezTo>
                      <a:pt x="4156127" y="456222"/>
                      <a:pt x="4156509" y="460032"/>
                      <a:pt x="4158033" y="462126"/>
                    </a:cubicBezTo>
                    <a:cubicBezTo>
                      <a:pt x="4168129" y="475081"/>
                      <a:pt x="4168891" y="488607"/>
                      <a:pt x="4170605" y="505182"/>
                    </a:cubicBezTo>
                    <a:cubicBezTo>
                      <a:pt x="4173083" y="528615"/>
                      <a:pt x="4171367" y="550141"/>
                      <a:pt x="4167177" y="571860"/>
                    </a:cubicBezTo>
                    <a:cubicBezTo>
                      <a:pt x="4164129" y="587672"/>
                      <a:pt x="4157843" y="603673"/>
                      <a:pt x="4149840" y="617772"/>
                    </a:cubicBezTo>
                    <a:cubicBezTo>
                      <a:pt x="4138600" y="637392"/>
                      <a:pt x="4134220" y="656255"/>
                      <a:pt x="4149078" y="674923"/>
                    </a:cubicBezTo>
                    <a:cubicBezTo>
                      <a:pt x="4164891" y="695116"/>
                      <a:pt x="4159367" y="717977"/>
                      <a:pt x="4159937" y="740268"/>
                    </a:cubicBezTo>
                    <a:cubicBezTo>
                      <a:pt x="4160129" y="749982"/>
                      <a:pt x="4159747" y="760270"/>
                      <a:pt x="4162223" y="769605"/>
                    </a:cubicBezTo>
                    <a:cubicBezTo>
                      <a:pt x="4169273" y="796655"/>
                      <a:pt x="4179941" y="822756"/>
                      <a:pt x="4184703" y="850189"/>
                    </a:cubicBezTo>
                    <a:cubicBezTo>
                      <a:pt x="4187370" y="865430"/>
                      <a:pt x="4182607" y="882384"/>
                      <a:pt x="4179179" y="898198"/>
                    </a:cubicBezTo>
                    <a:cubicBezTo>
                      <a:pt x="4175559" y="914200"/>
                      <a:pt x="4170035" y="930011"/>
                      <a:pt x="4164319" y="945444"/>
                    </a:cubicBezTo>
                    <a:cubicBezTo>
                      <a:pt x="4160509" y="955920"/>
                      <a:pt x="4156889" y="967350"/>
                      <a:pt x="4150030" y="975733"/>
                    </a:cubicBezTo>
                    <a:cubicBezTo>
                      <a:pt x="4134410" y="994785"/>
                      <a:pt x="4131742" y="1014406"/>
                      <a:pt x="4139934" y="1036887"/>
                    </a:cubicBezTo>
                    <a:cubicBezTo>
                      <a:pt x="4141268" y="1040315"/>
                      <a:pt x="4141268" y="1044315"/>
                      <a:pt x="4141458" y="1048125"/>
                    </a:cubicBezTo>
                    <a:cubicBezTo>
                      <a:pt x="4145458" y="1109091"/>
                      <a:pt x="4147936" y="1170051"/>
                      <a:pt x="4154032" y="1230633"/>
                    </a:cubicBezTo>
                    <a:cubicBezTo>
                      <a:pt x="4156509" y="1255206"/>
                      <a:pt x="4167367" y="1278829"/>
                      <a:pt x="4174225" y="1303024"/>
                    </a:cubicBezTo>
                    <a:cubicBezTo>
                      <a:pt x="4175559" y="1307978"/>
                      <a:pt x="4177655" y="1313504"/>
                      <a:pt x="4176701" y="1318456"/>
                    </a:cubicBezTo>
                    <a:cubicBezTo>
                      <a:pt x="4167177" y="1372368"/>
                      <a:pt x="4181083" y="1422854"/>
                      <a:pt x="4199372" y="1472575"/>
                    </a:cubicBezTo>
                    <a:cubicBezTo>
                      <a:pt x="4201278" y="1477717"/>
                      <a:pt x="4200706" y="1484004"/>
                      <a:pt x="4200325" y="1489720"/>
                    </a:cubicBezTo>
                    <a:cubicBezTo>
                      <a:pt x="4198993" y="1505724"/>
                      <a:pt x="4192324" y="1523059"/>
                      <a:pt x="4196324" y="1537537"/>
                    </a:cubicBezTo>
                    <a:cubicBezTo>
                      <a:pt x="4207374" y="1576019"/>
                      <a:pt x="4220709" y="1614120"/>
                      <a:pt x="4237474" y="1650317"/>
                    </a:cubicBezTo>
                    <a:cubicBezTo>
                      <a:pt x="4254428" y="1687086"/>
                      <a:pt x="4268716" y="1721185"/>
                      <a:pt x="4251572" y="1763287"/>
                    </a:cubicBezTo>
                    <a:cubicBezTo>
                      <a:pt x="4244332" y="1781194"/>
                      <a:pt x="4249476" y="1804816"/>
                      <a:pt x="4251380" y="1825393"/>
                    </a:cubicBezTo>
                    <a:cubicBezTo>
                      <a:pt x="4252904" y="1840441"/>
                      <a:pt x="4261478" y="1854920"/>
                      <a:pt x="4261478" y="1869780"/>
                    </a:cubicBezTo>
                    <a:cubicBezTo>
                      <a:pt x="4261478" y="1909408"/>
                      <a:pt x="4271574" y="1944649"/>
                      <a:pt x="4292149" y="1978940"/>
                    </a:cubicBezTo>
                    <a:cubicBezTo>
                      <a:pt x="4300150" y="1992279"/>
                      <a:pt x="4294815" y="2013043"/>
                      <a:pt x="4296911" y="2030378"/>
                    </a:cubicBezTo>
                    <a:cubicBezTo>
                      <a:pt x="4299388" y="2048668"/>
                      <a:pt x="4301673" y="2067525"/>
                      <a:pt x="4307201" y="2085054"/>
                    </a:cubicBezTo>
                    <a:cubicBezTo>
                      <a:pt x="4321679" y="2130393"/>
                      <a:pt x="4338062" y="2175163"/>
                      <a:pt x="4353302" y="2220312"/>
                    </a:cubicBezTo>
                    <a:cubicBezTo>
                      <a:pt x="4365877" y="2257459"/>
                      <a:pt x="4355970" y="2294039"/>
                      <a:pt x="4350636" y="2330806"/>
                    </a:cubicBezTo>
                    <a:cubicBezTo>
                      <a:pt x="4347205" y="2353859"/>
                      <a:pt x="4339013" y="2375383"/>
                      <a:pt x="4351206" y="2401292"/>
                    </a:cubicBezTo>
                    <a:cubicBezTo>
                      <a:pt x="4362828" y="2426059"/>
                      <a:pt x="4360160" y="2457492"/>
                      <a:pt x="4366446" y="2485307"/>
                    </a:cubicBezTo>
                    <a:cubicBezTo>
                      <a:pt x="4371781" y="2508742"/>
                      <a:pt x="4380354" y="2531409"/>
                      <a:pt x="4388736" y="2554079"/>
                    </a:cubicBezTo>
                    <a:cubicBezTo>
                      <a:pt x="4400168" y="2584942"/>
                      <a:pt x="4412167" y="2615421"/>
                      <a:pt x="4406453" y="2649143"/>
                    </a:cubicBezTo>
                    <a:cubicBezTo>
                      <a:pt x="4399976" y="2687436"/>
                      <a:pt x="4424359" y="2713723"/>
                      <a:pt x="4440554" y="2743826"/>
                    </a:cubicBezTo>
                    <a:cubicBezTo>
                      <a:pt x="4451603" y="2764590"/>
                      <a:pt x="4459795" y="2787259"/>
                      <a:pt x="4466653" y="2809930"/>
                    </a:cubicBezTo>
                    <a:cubicBezTo>
                      <a:pt x="4475607" y="2840219"/>
                      <a:pt x="4480941" y="2871462"/>
                      <a:pt x="4489705" y="2901943"/>
                    </a:cubicBezTo>
                    <a:cubicBezTo>
                      <a:pt x="4502848" y="2948047"/>
                      <a:pt x="4513137" y="2994722"/>
                      <a:pt x="4505897" y="3042728"/>
                    </a:cubicBezTo>
                    <a:cubicBezTo>
                      <a:pt x="4502659" y="3064827"/>
                      <a:pt x="4502848" y="3085403"/>
                      <a:pt x="4507613" y="3107500"/>
                    </a:cubicBezTo>
                    <a:cubicBezTo>
                      <a:pt x="4515422" y="3143695"/>
                      <a:pt x="4516376" y="3180844"/>
                      <a:pt x="4545521" y="3209993"/>
                    </a:cubicBezTo>
                    <a:cubicBezTo>
                      <a:pt x="4555811" y="3220280"/>
                      <a:pt x="4558477" y="3238758"/>
                      <a:pt x="4563811" y="3253809"/>
                    </a:cubicBezTo>
                    <a:cubicBezTo>
                      <a:pt x="4570099" y="3271145"/>
                      <a:pt x="4566858" y="3283908"/>
                      <a:pt x="4548570" y="3293244"/>
                    </a:cubicBezTo>
                    <a:cubicBezTo>
                      <a:pt x="4540379" y="3297434"/>
                      <a:pt x="4532378" y="3309437"/>
                      <a:pt x="4531043" y="3318771"/>
                    </a:cubicBezTo>
                    <a:cubicBezTo>
                      <a:pt x="4527043" y="3346776"/>
                      <a:pt x="4532950" y="3372495"/>
                      <a:pt x="4545904" y="3399546"/>
                    </a:cubicBezTo>
                    <a:cubicBezTo>
                      <a:pt x="4558096" y="3424883"/>
                      <a:pt x="4556762" y="3456508"/>
                      <a:pt x="4561524" y="3485275"/>
                    </a:cubicBezTo>
                    <a:cubicBezTo>
                      <a:pt x="4564954" y="3505657"/>
                      <a:pt x="4572002" y="3526042"/>
                      <a:pt x="4572002" y="3546617"/>
                    </a:cubicBezTo>
                    <a:cubicBezTo>
                      <a:pt x="4572002" y="3572146"/>
                      <a:pt x="4565907" y="3597482"/>
                      <a:pt x="4563620" y="3623201"/>
                    </a:cubicBezTo>
                    <a:cubicBezTo>
                      <a:pt x="4561716" y="3643204"/>
                      <a:pt x="4562478" y="3663589"/>
                      <a:pt x="4560192" y="3683591"/>
                    </a:cubicBezTo>
                    <a:cubicBezTo>
                      <a:pt x="4558477" y="3699976"/>
                      <a:pt x="4554096" y="3716168"/>
                      <a:pt x="4550476" y="3732361"/>
                    </a:cubicBezTo>
                    <a:cubicBezTo>
                      <a:pt x="4549142" y="3738267"/>
                      <a:pt x="4543998" y="3744173"/>
                      <a:pt x="4544759" y="3749506"/>
                    </a:cubicBezTo>
                    <a:cubicBezTo>
                      <a:pt x="4552953" y="3802467"/>
                      <a:pt x="4516376" y="3840569"/>
                      <a:pt x="4500182" y="3885338"/>
                    </a:cubicBezTo>
                    <a:cubicBezTo>
                      <a:pt x="4483035" y="3932394"/>
                      <a:pt x="4456748" y="3977925"/>
                      <a:pt x="4464557" y="4030503"/>
                    </a:cubicBezTo>
                    <a:cubicBezTo>
                      <a:pt x="4469319" y="4062318"/>
                      <a:pt x="4480369" y="4092989"/>
                      <a:pt x="4487039" y="4124614"/>
                    </a:cubicBezTo>
                    <a:cubicBezTo>
                      <a:pt x="4489324" y="4135854"/>
                      <a:pt x="4488943" y="4148427"/>
                      <a:pt x="4486656" y="4159667"/>
                    </a:cubicBezTo>
                    <a:cubicBezTo>
                      <a:pt x="4476177" y="4213961"/>
                      <a:pt x="4474653" y="4267493"/>
                      <a:pt x="4491801" y="4320837"/>
                    </a:cubicBezTo>
                    <a:cubicBezTo>
                      <a:pt x="4494659" y="4329979"/>
                      <a:pt x="4497325" y="4339695"/>
                      <a:pt x="4497325" y="4349222"/>
                    </a:cubicBezTo>
                    <a:cubicBezTo>
                      <a:pt x="4497325" y="4401419"/>
                      <a:pt x="4493324" y="4452665"/>
                      <a:pt x="4474653" y="4502579"/>
                    </a:cubicBezTo>
                    <a:cubicBezTo>
                      <a:pt x="4468368" y="4519343"/>
                      <a:pt x="4472368" y="4539728"/>
                      <a:pt x="4470844" y="4558207"/>
                    </a:cubicBezTo>
                    <a:cubicBezTo>
                      <a:pt x="4469511" y="4575351"/>
                      <a:pt x="4468940" y="4592878"/>
                      <a:pt x="4464557" y="4609452"/>
                    </a:cubicBezTo>
                    <a:cubicBezTo>
                      <a:pt x="4458082" y="4633647"/>
                      <a:pt x="4457320" y="4656126"/>
                      <a:pt x="4463033" y="4681083"/>
                    </a:cubicBezTo>
                    <a:cubicBezTo>
                      <a:pt x="4468368" y="4704895"/>
                      <a:pt x="4465702" y="4730614"/>
                      <a:pt x="4465891" y="4755381"/>
                    </a:cubicBezTo>
                    <a:cubicBezTo>
                      <a:pt x="4466082" y="4783004"/>
                      <a:pt x="4466272" y="4810627"/>
                      <a:pt x="4465319" y="4838250"/>
                    </a:cubicBezTo>
                    <a:cubicBezTo>
                      <a:pt x="4464940" y="4849300"/>
                      <a:pt x="4457320" y="4861873"/>
                      <a:pt x="4460367" y="4871019"/>
                    </a:cubicBezTo>
                    <a:cubicBezTo>
                      <a:pt x="4470653" y="4900546"/>
                      <a:pt x="4458271" y="4930075"/>
                      <a:pt x="4463795" y="4959602"/>
                    </a:cubicBezTo>
                    <a:cubicBezTo>
                      <a:pt x="4466653" y="4974082"/>
                      <a:pt x="4458844" y="4990465"/>
                      <a:pt x="4458082" y="5006086"/>
                    </a:cubicBezTo>
                    <a:cubicBezTo>
                      <a:pt x="4456748" y="5031614"/>
                      <a:pt x="4457320" y="5057141"/>
                      <a:pt x="4456937" y="5082670"/>
                    </a:cubicBezTo>
                    <a:cubicBezTo>
                      <a:pt x="4456748" y="5091052"/>
                      <a:pt x="4455986" y="5099245"/>
                      <a:pt x="4455603" y="5107627"/>
                    </a:cubicBezTo>
                    <a:cubicBezTo>
                      <a:pt x="4455223" y="5115057"/>
                      <a:pt x="4453508" y="5122867"/>
                      <a:pt x="4454840" y="5129916"/>
                    </a:cubicBezTo>
                    <a:cubicBezTo>
                      <a:pt x="4459605" y="5155445"/>
                      <a:pt x="4467415" y="5180591"/>
                      <a:pt x="4470464" y="5206308"/>
                    </a:cubicBezTo>
                    <a:cubicBezTo>
                      <a:pt x="4473130" y="5228597"/>
                      <a:pt x="4469511" y="5251650"/>
                      <a:pt x="4471415" y="5274129"/>
                    </a:cubicBezTo>
                    <a:cubicBezTo>
                      <a:pt x="4474653" y="5313754"/>
                      <a:pt x="4480369" y="5353379"/>
                      <a:pt x="4483990" y="5393005"/>
                    </a:cubicBezTo>
                    <a:cubicBezTo>
                      <a:pt x="4484752" y="5401579"/>
                      <a:pt x="4479988" y="5410531"/>
                      <a:pt x="4479607" y="5419295"/>
                    </a:cubicBezTo>
                    <a:cubicBezTo>
                      <a:pt x="4478656" y="5446728"/>
                      <a:pt x="4478464" y="5474161"/>
                      <a:pt x="4477894" y="5501594"/>
                    </a:cubicBezTo>
                    <a:cubicBezTo>
                      <a:pt x="4477702" y="5517215"/>
                      <a:pt x="4478273" y="5533027"/>
                      <a:pt x="4476560" y="5548460"/>
                    </a:cubicBezTo>
                    <a:cubicBezTo>
                      <a:pt x="4474273" y="5568842"/>
                      <a:pt x="4470844" y="5587321"/>
                      <a:pt x="4485703" y="5606372"/>
                    </a:cubicBezTo>
                    <a:cubicBezTo>
                      <a:pt x="4508755" y="5635711"/>
                      <a:pt x="4499801" y="5673050"/>
                      <a:pt x="4505134" y="5706959"/>
                    </a:cubicBezTo>
                    <a:cubicBezTo>
                      <a:pt x="4506468" y="5715723"/>
                      <a:pt x="4506659" y="5724678"/>
                      <a:pt x="4508183" y="5733440"/>
                    </a:cubicBezTo>
                    <a:cubicBezTo>
                      <a:pt x="4511041" y="5749634"/>
                      <a:pt x="4514279" y="5765635"/>
                      <a:pt x="4517519" y="5781830"/>
                    </a:cubicBezTo>
                    <a:cubicBezTo>
                      <a:pt x="4518089" y="5784686"/>
                      <a:pt x="4518281" y="5787924"/>
                      <a:pt x="4519234" y="5790592"/>
                    </a:cubicBezTo>
                    <a:cubicBezTo>
                      <a:pt x="4527233" y="5815169"/>
                      <a:pt x="4536378" y="5839361"/>
                      <a:pt x="4542855" y="5864318"/>
                    </a:cubicBezTo>
                    <a:cubicBezTo>
                      <a:pt x="4546095" y="5876511"/>
                      <a:pt x="4546476" y="5890037"/>
                      <a:pt x="4544759" y="5902610"/>
                    </a:cubicBezTo>
                    <a:cubicBezTo>
                      <a:pt x="4539808" y="5939377"/>
                      <a:pt x="4537712" y="5975764"/>
                      <a:pt x="4544951" y="6012723"/>
                    </a:cubicBezTo>
                    <a:cubicBezTo>
                      <a:pt x="4547808" y="6027392"/>
                      <a:pt x="4543045" y="6043776"/>
                      <a:pt x="4541332" y="6059397"/>
                    </a:cubicBezTo>
                    <a:cubicBezTo>
                      <a:pt x="4536759" y="6096736"/>
                      <a:pt x="4531805" y="6134075"/>
                      <a:pt x="4527426" y="6171605"/>
                    </a:cubicBezTo>
                    <a:cubicBezTo>
                      <a:pt x="4524758" y="6195037"/>
                      <a:pt x="4523234" y="6218660"/>
                      <a:pt x="4520568" y="6242093"/>
                    </a:cubicBezTo>
                    <a:cubicBezTo>
                      <a:pt x="4517327" y="6269144"/>
                      <a:pt x="4512375" y="6296005"/>
                      <a:pt x="4509706" y="6323058"/>
                    </a:cubicBezTo>
                    <a:cubicBezTo>
                      <a:pt x="4506659" y="6353919"/>
                      <a:pt x="4506089" y="6384972"/>
                      <a:pt x="4502848" y="6415833"/>
                    </a:cubicBezTo>
                    <a:cubicBezTo>
                      <a:pt x="4496563" y="6472225"/>
                      <a:pt x="4489132" y="6528424"/>
                      <a:pt x="4482084" y="6584812"/>
                    </a:cubicBezTo>
                    <a:cubicBezTo>
                      <a:pt x="4475226" y="6639488"/>
                      <a:pt x="4469129" y="6694164"/>
                      <a:pt x="4460557" y="6748458"/>
                    </a:cubicBezTo>
                    <a:cubicBezTo>
                      <a:pt x="4456937" y="6771319"/>
                      <a:pt x="4447030" y="6793035"/>
                      <a:pt x="4441507" y="6815516"/>
                    </a:cubicBezTo>
                    <a:lnTo>
                      <a:pt x="4431806" y="6858001"/>
                    </a:lnTo>
                    <a:lnTo>
                      <a:pt x="4259554" y="6858001"/>
                    </a:lnTo>
                    <a:lnTo>
                      <a:pt x="4259554" y="6858002"/>
                    </a:lnTo>
                    <a:lnTo>
                      <a:pt x="0" y="6858002"/>
                    </a:lnTo>
                    <a:lnTo>
                      <a:pt x="0" y="2"/>
                    </a:lnTo>
                    <a:lnTo>
                      <a:pt x="3766492" y="1"/>
                    </a:lnTo>
                    <a:lnTo>
                      <a:pt x="3769210" y="21486"/>
                    </a:lnTo>
                    <a:close/>
                  </a:path>
                </a:pathLst>
              </a:cu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2" name="Freeform: Shape 21">
                <a:extLst>
                  <a:ext uri="{FF2B5EF4-FFF2-40B4-BE49-F238E27FC236}">
                    <a16:creationId xmlns:a16="http://schemas.microsoft.com/office/drawing/2014/main" id="{D56F11D0-7966-41FE-AAB9-EC0C54F11F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 y="-1"/>
                <a:ext cx="4572002" cy="6858002"/>
              </a:xfrm>
              <a:custGeom>
                <a:avLst/>
                <a:gdLst>
                  <a:gd name="connsiteX0" fmla="*/ 4214994 w 4572002"/>
                  <a:gd name="connsiteY0" fmla="*/ 6564620 h 6858002"/>
                  <a:gd name="connsiteX1" fmla="*/ 4214994 w 4572002"/>
                  <a:gd name="connsiteY1" fmla="*/ 6564621 h 6858002"/>
                  <a:gd name="connsiteX2" fmla="*/ 4237474 w 4572002"/>
                  <a:gd name="connsiteY2" fmla="*/ 6588626 h 6858002"/>
                  <a:gd name="connsiteX3" fmla="*/ 4254096 w 4572002"/>
                  <a:gd name="connsiteY3" fmla="*/ 6625225 h 6858002"/>
                  <a:gd name="connsiteX4" fmla="*/ 4247001 w 4572002"/>
                  <a:gd name="connsiteY4" fmla="*/ 6662540 h 6858002"/>
                  <a:gd name="connsiteX5" fmla="*/ 4247000 w 4572002"/>
                  <a:gd name="connsiteY5" fmla="*/ 6662541 h 6858002"/>
                  <a:gd name="connsiteX6" fmla="*/ 4246999 w 4572002"/>
                  <a:gd name="connsiteY6" fmla="*/ 6662544 h 6858002"/>
                  <a:gd name="connsiteX7" fmla="*/ 4235550 w 4572002"/>
                  <a:gd name="connsiteY7" fmla="*/ 6683027 h 6858002"/>
                  <a:gd name="connsiteX8" fmla="*/ 4232403 w 4572002"/>
                  <a:gd name="connsiteY8" fmla="*/ 6702976 h 6858002"/>
                  <a:gd name="connsiteX9" fmla="*/ 4232403 w 4572002"/>
                  <a:gd name="connsiteY9" fmla="*/ 6702977 h 6858002"/>
                  <a:gd name="connsiteX10" fmla="*/ 4246238 w 4572002"/>
                  <a:gd name="connsiteY10" fmla="*/ 6742553 h 6858002"/>
                  <a:gd name="connsiteX11" fmla="*/ 4246239 w 4572002"/>
                  <a:gd name="connsiteY11" fmla="*/ 6742555 h 6858002"/>
                  <a:gd name="connsiteX12" fmla="*/ 4265716 w 4572002"/>
                  <a:gd name="connsiteY12" fmla="*/ 6812062 h 6858002"/>
                  <a:gd name="connsiteX13" fmla="*/ 4265717 w 4572002"/>
                  <a:gd name="connsiteY13" fmla="*/ 6812064 h 6858002"/>
                  <a:gd name="connsiteX14" fmla="*/ 4265717 w 4572002"/>
                  <a:gd name="connsiteY14" fmla="*/ 6812063 h 6858002"/>
                  <a:gd name="connsiteX15" fmla="*/ 4265716 w 4572002"/>
                  <a:gd name="connsiteY15" fmla="*/ 6812062 h 6858002"/>
                  <a:gd name="connsiteX16" fmla="*/ 4260942 w 4572002"/>
                  <a:gd name="connsiteY16" fmla="*/ 6776800 h 6858002"/>
                  <a:gd name="connsiteX17" fmla="*/ 4246239 w 4572002"/>
                  <a:gd name="connsiteY17" fmla="*/ 6742555 h 6858002"/>
                  <a:gd name="connsiteX18" fmla="*/ 4246238 w 4572002"/>
                  <a:gd name="connsiteY18" fmla="*/ 6742552 h 6858002"/>
                  <a:gd name="connsiteX19" fmla="*/ 4232403 w 4572002"/>
                  <a:gd name="connsiteY19" fmla="*/ 6702976 h 6858002"/>
                  <a:gd name="connsiteX20" fmla="*/ 4246999 w 4572002"/>
                  <a:gd name="connsiteY20" fmla="*/ 6662544 h 6858002"/>
                  <a:gd name="connsiteX21" fmla="*/ 4247000 w 4572002"/>
                  <a:gd name="connsiteY21" fmla="*/ 6662542 h 6858002"/>
                  <a:gd name="connsiteX22" fmla="*/ 4247001 w 4572002"/>
                  <a:gd name="connsiteY22" fmla="*/ 6662540 h 6858002"/>
                  <a:gd name="connsiteX23" fmla="*/ 4254084 w 4572002"/>
                  <a:gd name="connsiteY23" fmla="*/ 6645552 h 6858002"/>
                  <a:gd name="connsiteX24" fmla="*/ 4254096 w 4572002"/>
                  <a:gd name="connsiteY24" fmla="*/ 6625225 h 6858002"/>
                  <a:gd name="connsiteX25" fmla="*/ 4254096 w 4572002"/>
                  <a:gd name="connsiteY25" fmla="*/ 6625224 h 6858002"/>
                  <a:gd name="connsiteX26" fmla="*/ 4237474 w 4572002"/>
                  <a:gd name="connsiteY26" fmla="*/ 6588625 h 6858002"/>
                  <a:gd name="connsiteX27" fmla="*/ 4295315 w 4572002"/>
                  <a:gd name="connsiteY27" fmla="*/ 6438981 h 6858002"/>
                  <a:gd name="connsiteX28" fmla="*/ 4275385 w 4572002"/>
                  <a:gd name="connsiteY28" fmla="*/ 6463840 h 6858002"/>
                  <a:gd name="connsiteX29" fmla="*/ 4275382 w 4572002"/>
                  <a:gd name="connsiteY29" fmla="*/ 6463849 h 6858002"/>
                  <a:gd name="connsiteX30" fmla="*/ 4261587 w 4572002"/>
                  <a:gd name="connsiteY30" fmla="*/ 6513012 h 6858002"/>
                  <a:gd name="connsiteX31" fmla="*/ 4242781 w 4572002"/>
                  <a:gd name="connsiteY31" fmla="*/ 6546194 h 6858002"/>
                  <a:gd name="connsiteX32" fmla="*/ 4242781 w 4572002"/>
                  <a:gd name="connsiteY32" fmla="*/ 6546195 h 6858002"/>
                  <a:gd name="connsiteX33" fmla="*/ 4259120 w 4572002"/>
                  <a:gd name="connsiteY33" fmla="*/ 6521804 h 6858002"/>
                  <a:gd name="connsiteX34" fmla="*/ 4261587 w 4572002"/>
                  <a:gd name="connsiteY34" fmla="*/ 6513012 h 6858002"/>
                  <a:gd name="connsiteX35" fmla="*/ 4264398 w 4572002"/>
                  <a:gd name="connsiteY35" fmla="*/ 6508052 h 6858002"/>
                  <a:gd name="connsiteX36" fmla="*/ 4275382 w 4572002"/>
                  <a:gd name="connsiteY36" fmla="*/ 6463849 h 6858002"/>
                  <a:gd name="connsiteX37" fmla="*/ 4275385 w 4572002"/>
                  <a:gd name="connsiteY37" fmla="*/ 6463841 h 6858002"/>
                  <a:gd name="connsiteX38" fmla="*/ 4295315 w 4572002"/>
                  <a:gd name="connsiteY38" fmla="*/ 6438981 h 6858002"/>
                  <a:gd name="connsiteX39" fmla="*/ 4381289 w 4572002"/>
                  <a:gd name="connsiteY39" fmla="*/ 6365204 h 6858002"/>
                  <a:gd name="connsiteX40" fmla="*/ 4380008 w 4572002"/>
                  <a:gd name="connsiteY40" fmla="*/ 6387910 h 6858002"/>
                  <a:gd name="connsiteX41" fmla="*/ 4378243 w 4572002"/>
                  <a:gd name="connsiteY41" fmla="*/ 6391549 h 6858002"/>
                  <a:gd name="connsiteX42" fmla="*/ 4370589 w 4572002"/>
                  <a:gd name="connsiteY42" fmla="*/ 6407332 h 6858002"/>
                  <a:gd name="connsiteX43" fmla="*/ 4370589 w 4572002"/>
                  <a:gd name="connsiteY43" fmla="*/ 6407333 h 6858002"/>
                  <a:gd name="connsiteX44" fmla="*/ 4378243 w 4572002"/>
                  <a:gd name="connsiteY44" fmla="*/ 6391549 h 6858002"/>
                  <a:gd name="connsiteX45" fmla="*/ 4380008 w 4572002"/>
                  <a:gd name="connsiteY45" fmla="*/ 6387910 h 6858002"/>
                  <a:gd name="connsiteX46" fmla="*/ 4142220 w 4572002"/>
                  <a:gd name="connsiteY46" fmla="*/ 4221391 h 6858002"/>
                  <a:gd name="connsiteX47" fmla="*/ 4142220 w 4572002"/>
                  <a:gd name="connsiteY47" fmla="*/ 4221392 h 6858002"/>
                  <a:gd name="connsiteX48" fmla="*/ 4147936 w 4572002"/>
                  <a:gd name="connsiteY48" fmla="*/ 4253015 h 6858002"/>
                  <a:gd name="connsiteX49" fmla="*/ 4187752 w 4572002"/>
                  <a:gd name="connsiteY49" fmla="*/ 4324646 h 6858002"/>
                  <a:gd name="connsiteX50" fmla="*/ 4196706 w 4572002"/>
                  <a:gd name="connsiteY50" fmla="*/ 4363891 h 6858002"/>
                  <a:gd name="connsiteX51" fmla="*/ 4195944 w 4572002"/>
                  <a:gd name="connsiteY51" fmla="*/ 4482004 h 6858002"/>
                  <a:gd name="connsiteX52" fmla="*/ 4135934 w 4572002"/>
                  <a:gd name="connsiteY52" fmla="*/ 4659174 h 6858002"/>
                  <a:gd name="connsiteX53" fmla="*/ 4127932 w 4572002"/>
                  <a:gd name="connsiteY53" fmla="*/ 4677655 h 6858002"/>
                  <a:gd name="connsiteX54" fmla="*/ 4118025 w 4572002"/>
                  <a:gd name="connsiteY54" fmla="*/ 4767764 h 6858002"/>
                  <a:gd name="connsiteX55" fmla="*/ 4116716 w 4572002"/>
                  <a:gd name="connsiteY55" fmla="*/ 4800483 h 6858002"/>
                  <a:gd name="connsiteX56" fmla="*/ 4116716 w 4572002"/>
                  <a:gd name="connsiteY56" fmla="*/ 4800484 h 6858002"/>
                  <a:gd name="connsiteX57" fmla="*/ 4131552 w 4572002"/>
                  <a:gd name="connsiteY57" fmla="*/ 4828917 h 6858002"/>
                  <a:gd name="connsiteX58" fmla="*/ 4153733 w 4572002"/>
                  <a:gd name="connsiteY58" fmla="*/ 4863343 h 6858002"/>
                  <a:gd name="connsiteX59" fmla="*/ 4161262 w 4572002"/>
                  <a:gd name="connsiteY59" fmla="*/ 4889275 h 6858002"/>
                  <a:gd name="connsiteX60" fmla="*/ 4159557 w 4572002"/>
                  <a:gd name="connsiteY60" fmla="*/ 4912168 h 6858002"/>
                  <a:gd name="connsiteX61" fmla="*/ 4158155 w 4572002"/>
                  <a:gd name="connsiteY61" fmla="*/ 4933804 h 6858002"/>
                  <a:gd name="connsiteX62" fmla="*/ 4158155 w 4572002"/>
                  <a:gd name="connsiteY62" fmla="*/ 4933805 h 6858002"/>
                  <a:gd name="connsiteX63" fmla="*/ 4162914 w 4572002"/>
                  <a:gd name="connsiteY63" fmla="*/ 4952673 h 6858002"/>
                  <a:gd name="connsiteX64" fmla="*/ 4165707 w 4572002"/>
                  <a:gd name="connsiteY64" fmla="*/ 4957454 h 6858002"/>
                  <a:gd name="connsiteX65" fmla="*/ 4166985 w 4572002"/>
                  <a:gd name="connsiteY65" fmla="*/ 4961456 h 6858002"/>
                  <a:gd name="connsiteX66" fmla="*/ 4182989 w 4572002"/>
                  <a:gd name="connsiteY66" fmla="*/ 4987038 h 6858002"/>
                  <a:gd name="connsiteX67" fmla="*/ 4209468 w 4572002"/>
                  <a:gd name="connsiteY67" fmla="*/ 5041522 h 6858002"/>
                  <a:gd name="connsiteX68" fmla="*/ 4216684 w 4572002"/>
                  <a:gd name="connsiteY68" fmla="*/ 5072376 h 6858002"/>
                  <a:gd name="connsiteX69" fmla="*/ 4222587 w 4572002"/>
                  <a:gd name="connsiteY69" fmla="*/ 5087441 h 6858002"/>
                  <a:gd name="connsiteX70" fmla="*/ 4235615 w 4572002"/>
                  <a:gd name="connsiteY70" fmla="*/ 5133220 h 6858002"/>
                  <a:gd name="connsiteX71" fmla="*/ 4235616 w 4572002"/>
                  <a:gd name="connsiteY71" fmla="*/ 5133225 h 6858002"/>
                  <a:gd name="connsiteX72" fmla="*/ 4228901 w 4572002"/>
                  <a:gd name="connsiteY72" fmla="*/ 5166113 h 6858002"/>
                  <a:gd name="connsiteX73" fmla="*/ 4228901 w 4572002"/>
                  <a:gd name="connsiteY73" fmla="*/ 5166114 h 6858002"/>
                  <a:gd name="connsiteX74" fmla="*/ 4229593 w 4572002"/>
                  <a:gd name="connsiteY74" fmla="*/ 5172091 h 6858002"/>
                  <a:gd name="connsiteX75" fmla="*/ 4232139 w 4572002"/>
                  <a:gd name="connsiteY75" fmla="*/ 5179068 h 6858002"/>
                  <a:gd name="connsiteX76" fmla="*/ 4231973 w 4572002"/>
                  <a:gd name="connsiteY76" fmla="*/ 5229434 h 6858002"/>
                  <a:gd name="connsiteX77" fmla="*/ 4225669 w 4572002"/>
                  <a:gd name="connsiteY77" fmla="*/ 5241089 h 6858002"/>
                  <a:gd name="connsiteX78" fmla="*/ 4208517 w 4572002"/>
                  <a:gd name="connsiteY78" fmla="*/ 5272796 h 6858002"/>
                  <a:gd name="connsiteX79" fmla="*/ 4184613 w 4572002"/>
                  <a:gd name="connsiteY79" fmla="*/ 5312288 h 6858002"/>
                  <a:gd name="connsiteX80" fmla="*/ 4183557 w 4572002"/>
                  <a:gd name="connsiteY80" fmla="*/ 5321350 h 6858002"/>
                  <a:gd name="connsiteX81" fmla="*/ 4181083 w 4572002"/>
                  <a:gd name="connsiteY81" fmla="*/ 5326163 h 6858002"/>
                  <a:gd name="connsiteX82" fmla="*/ 4179637 w 4572002"/>
                  <a:gd name="connsiteY82" fmla="*/ 5355014 h 6858002"/>
                  <a:gd name="connsiteX83" fmla="*/ 4179637 w 4572002"/>
                  <a:gd name="connsiteY83" fmla="*/ 5355015 h 6858002"/>
                  <a:gd name="connsiteX84" fmla="*/ 4184513 w 4572002"/>
                  <a:gd name="connsiteY84" fmla="*/ 5385385 h 6858002"/>
                  <a:gd name="connsiteX85" fmla="*/ 4192704 w 4572002"/>
                  <a:gd name="connsiteY85" fmla="*/ 5425583 h 6858002"/>
                  <a:gd name="connsiteX86" fmla="*/ 4204327 w 4572002"/>
                  <a:gd name="connsiteY86" fmla="*/ 5480638 h 6858002"/>
                  <a:gd name="connsiteX87" fmla="*/ 4208850 w 4572002"/>
                  <a:gd name="connsiteY87" fmla="*/ 5507668 h 6858002"/>
                  <a:gd name="connsiteX88" fmla="*/ 4198232 w 4572002"/>
                  <a:gd name="connsiteY88" fmla="*/ 5531692 h 6858002"/>
                  <a:gd name="connsiteX89" fmla="*/ 4198231 w 4572002"/>
                  <a:gd name="connsiteY89" fmla="*/ 5531693 h 6858002"/>
                  <a:gd name="connsiteX90" fmla="*/ 4188085 w 4572002"/>
                  <a:gd name="connsiteY90" fmla="*/ 5547578 h 6858002"/>
                  <a:gd name="connsiteX91" fmla="*/ 4188085 w 4572002"/>
                  <a:gd name="connsiteY91" fmla="*/ 5547579 h 6858002"/>
                  <a:gd name="connsiteX92" fmla="*/ 4197659 w 4572002"/>
                  <a:gd name="connsiteY92" fmla="*/ 5562747 h 6858002"/>
                  <a:gd name="connsiteX93" fmla="*/ 4268907 w 4572002"/>
                  <a:gd name="connsiteY93" fmla="*/ 5704484 h 6858002"/>
                  <a:gd name="connsiteX94" fmla="*/ 4274812 w 4572002"/>
                  <a:gd name="connsiteY94" fmla="*/ 5740489 h 6858002"/>
                  <a:gd name="connsiteX95" fmla="*/ 4283578 w 4572002"/>
                  <a:gd name="connsiteY95" fmla="*/ 5760874 h 6858002"/>
                  <a:gd name="connsiteX96" fmla="*/ 4371973 w 4572002"/>
                  <a:gd name="connsiteY96" fmla="*/ 5883752 h 6858002"/>
                  <a:gd name="connsiteX97" fmla="*/ 4371974 w 4572002"/>
                  <a:gd name="connsiteY97" fmla="*/ 5883757 h 6858002"/>
                  <a:gd name="connsiteX98" fmla="*/ 4389877 w 4572002"/>
                  <a:gd name="connsiteY98" fmla="*/ 5935946 h 6858002"/>
                  <a:gd name="connsiteX99" fmla="*/ 4389878 w 4572002"/>
                  <a:gd name="connsiteY99" fmla="*/ 5935950 h 6858002"/>
                  <a:gd name="connsiteX100" fmla="*/ 4386259 w 4572002"/>
                  <a:gd name="connsiteY100" fmla="*/ 5993290 h 6858002"/>
                  <a:gd name="connsiteX101" fmla="*/ 4386259 w 4572002"/>
                  <a:gd name="connsiteY101" fmla="*/ 5993291 h 6858002"/>
                  <a:gd name="connsiteX102" fmla="*/ 4379782 w 4572002"/>
                  <a:gd name="connsiteY102" fmla="*/ 6026440 h 6858002"/>
                  <a:gd name="connsiteX103" fmla="*/ 4323583 w 4572002"/>
                  <a:gd name="connsiteY103" fmla="*/ 6108738 h 6858002"/>
                  <a:gd name="connsiteX104" fmla="*/ 4309890 w 4572002"/>
                  <a:gd name="connsiteY104" fmla="*/ 6133314 h 6858002"/>
                  <a:gd name="connsiteX105" fmla="*/ 4309890 w 4572002"/>
                  <a:gd name="connsiteY105" fmla="*/ 6133315 h 6858002"/>
                  <a:gd name="connsiteX106" fmla="*/ 4313591 w 4572002"/>
                  <a:gd name="connsiteY106" fmla="*/ 6143190 h 6858002"/>
                  <a:gd name="connsiteX107" fmla="*/ 4325486 w 4572002"/>
                  <a:gd name="connsiteY107" fmla="*/ 6155600 h 6858002"/>
                  <a:gd name="connsiteX108" fmla="*/ 4325488 w 4572002"/>
                  <a:gd name="connsiteY108" fmla="*/ 6155603 h 6858002"/>
                  <a:gd name="connsiteX109" fmla="*/ 4364160 w 4572002"/>
                  <a:gd name="connsiteY109" fmla="*/ 6228757 h 6858002"/>
                  <a:gd name="connsiteX110" fmla="*/ 4381497 w 4572002"/>
                  <a:gd name="connsiteY110" fmla="*/ 6361540 h 6858002"/>
                  <a:gd name="connsiteX111" fmla="*/ 4381497 w 4572002"/>
                  <a:gd name="connsiteY111" fmla="*/ 6361539 h 6858002"/>
                  <a:gd name="connsiteX112" fmla="*/ 4364160 w 4572002"/>
                  <a:gd name="connsiteY112" fmla="*/ 6228756 h 6858002"/>
                  <a:gd name="connsiteX113" fmla="*/ 4325488 w 4572002"/>
                  <a:gd name="connsiteY113" fmla="*/ 6155602 h 6858002"/>
                  <a:gd name="connsiteX114" fmla="*/ 4325486 w 4572002"/>
                  <a:gd name="connsiteY114" fmla="*/ 6155600 h 6858002"/>
                  <a:gd name="connsiteX115" fmla="*/ 4309890 w 4572002"/>
                  <a:gd name="connsiteY115" fmla="*/ 6133315 h 6858002"/>
                  <a:gd name="connsiteX116" fmla="*/ 4323583 w 4572002"/>
                  <a:gd name="connsiteY116" fmla="*/ 6108739 h 6858002"/>
                  <a:gd name="connsiteX117" fmla="*/ 4379782 w 4572002"/>
                  <a:gd name="connsiteY117" fmla="*/ 6026441 h 6858002"/>
                  <a:gd name="connsiteX118" fmla="*/ 4386259 w 4572002"/>
                  <a:gd name="connsiteY118" fmla="*/ 5993292 h 6858002"/>
                  <a:gd name="connsiteX119" fmla="*/ 4386259 w 4572002"/>
                  <a:gd name="connsiteY119" fmla="*/ 5993290 h 6858002"/>
                  <a:gd name="connsiteX120" fmla="*/ 4389712 w 4572002"/>
                  <a:gd name="connsiteY120" fmla="*/ 5964477 h 6858002"/>
                  <a:gd name="connsiteX121" fmla="*/ 4389878 w 4572002"/>
                  <a:gd name="connsiteY121" fmla="*/ 5935950 h 6858002"/>
                  <a:gd name="connsiteX122" fmla="*/ 4389878 w 4572002"/>
                  <a:gd name="connsiteY122" fmla="*/ 5935949 h 6858002"/>
                  <a:gd name="connsiteX123" fmla="*/ 4389877 w 4572002"/>
                  <a:gd name="connsiteY123" fmla="*/ 5935946 h 6858002"/>
                  <a:gd name="connsiteX124" fmla="*/ 4382997 w 4572002"/>
                  <a:gd name="connsiteY124" fmla="*/ 5909351 h 6858002"/>
                  <a:gd name="connsiteX125" fmla="*/ 4371974 w 4572002"/>
                  <a:gd name="connsiteY125" fmla="*/ 5883757 h 6858002"/>
                  <a:gd name="connsiteX126" fmla="*/ 4371973 w 4572002"/>
                  <a:gd name="connsiteY126" fmla="*/ 5883751 h 6858002"/>
                  <a:gd name="connsiteX127" fmla="*/ 4283578 w 4572002"/>
                  <a:gd name="connsiteY127" fmla="*/ 5760873 h 6858002"/>
                  <a:gd name="connsiteX128" fmla="*/ 4274812 w 4572002"/>
                  <a:gd name="connsiteY128" fmla="*/ 5740488 h 6858002"/>
                  <a:gd name="connsiteX129" fmla="*/ 4268907 w 4572002"/>
                  <a:gd name="connsiteY129" fmla="*/ 5704483 h 6858002"/>
                  <a:gd name="connsiteX130" fmla="*/ 4197659 w 4572002"/>
                  <a:gd name="connsiteY130" fmla="*/ 5562746 h 6858002"/>
                  <a:gd name="connsiteX131" fmla="*/ 4188085 w 4572002"/>
                  <a:gd name="connsiteY131" fmla="*/ 5547578 h 6858002"/>
                  <a:gd name="connsiteX132" fmla="*/ 4198231 w 4572002"/>
                  <a:gd name="connsiteY132" fmla="*/ 5531694 h 6858002"/>
                  <a:gd name="connsiteX133" fmla="*/ 4198232 w 4572002"/>
                  <a:gd name="connsiteY133" fmla="*/ 5531692 h 6858002"/>
                  <a:gd name="connsiteX134" fmla="*/ 4206630 w 4572002"/>
                  <a:gd name="connsiteY134" fmla="*/ 5520422 h 6858002"/>
                  <a:gd name="connsiteX135" fmla="*/ 4208850 w 4572002"/>
                  <a:gd name="connsiteY135" fmla="*/ 5507668 h 6858002"/>
                  <a:gd name="connsiteX136" fmla="*/ 4208850 w 4572002"/>
                  <a:gd name="connsiteY136" fmla="*/ 5507667 h 6858002"/>
                  <a:gd name="connsiteX137" fmla="*/ 4204327 w 4572002"/>
                  <a:gd name="connsiteY137" fmla="*/ 5480637 h 6858002"/>
                  <a:gd name="connsiteX138" fmla="*/ 4192704 w 4572002"/>
                  <a:gd name="connsiteY138" fmla="*/ 5425582 h 6858002"/>
                  <a:gd name="connsiteX139" fmla="*/ 4184513 w 4572002"/>
                  <a:gd name="connsiteY139" fmla="*/ 5385384 h 6858002"/>
                  <a:gd name="connsiteX140" fmla="*/ 4179637 w 4572002"/>
                  <a:gd name="connsiteY140" fmla="*/ 5355014 h 6858002"/>
                  <a:gd name="connsiteX141" fmla="*/ 4183557 w 4572002"/>
                  <a:gd name="connsiteY141" fmla="*/ 5321350 h 6858002"/>
                  <a:gd name="connsiteX142" fmla="*/ 4208517 w 4572002"/>
                  <a:gd name="connsiteY142" fmla="*/ 5272797 h 6858002"/>
                  <a:gd name="connsiteX143" fmla="*/ 4225669 w 4572002"/>
                  <a:gd name="connsiteY143" fmla="*/ 5241089 h 6858002"/>
                  <a:gd name="connsiteX144" fmla="*/ 4231973 w 4572002"/>
                  <a:gd name="connsiteY144" fmla="*/ 5229433 h 6858002"/>
                  <a:gd name="connsiteX145" fmla="*/ 4232139 w 4572002"/>
                  <a:gd name="connsiteY145" fmla="*/ 5179068 h 6858002"/>
                  <a:gd name="connsiteX146" fmla="*/ 4232139 w 4572002"/>
                  <a:gd name="connsiteY146" fmla="*/ 5179067 h 6858002"/>
                  <a:gd name="connsiteX147" fmla="*/ 4229593 w 4572002"/>
                  <a:gd name="connsiteY147" fmla="*/ 5172090 h 6858002"/>
                  <a:gd name="connsiteX148" fmla="*/ 4228901 w 4572002"/>
                  <a:gd name="connsiteY148" fmla="*/ 5166114 h 6858002"/>
                  <a:gd name="connsiteX149" fmla="*/ 4235616 w 4572002"/>
                  <a:gd name="connsiteY149" fmla="*/ 5133225 h 6858002"/>
                  <a:gd name="connsiteX150" fmla="*/ 4235616 w 4572002"/>
                  <a:gd name="connsiteY150" fmla="*/ 5133224 h 6858002"/>
                  <a:gd name="connsiteX151" fmla="*/ 4235615 w 4572002"/>
                  <a:gd name="connsiteY151" fmla="*/ 5133220 h 6858002"/>
                  <a:gd name="connsiteX152" fmla="*/ 4228473 w 4572002"/>
                  <a:gd name="connsiteY152" fmla="*/ 5102461 h 6858002"/>
                  <a:gd name="connsiteX153" fmla="*/ 4222587 w 4572002"/>
                  <a:gd name="connsiteY153" fmla="*/ 5087441 h 6858002"/>
                  <a:gd name="connsiteX154" fmla="*/ 4222582 w 4572002"/>
                  <a:gd name="connsiteY154" fmla="*/ 5087423 h 6858002"/>
                  <a:gd name="connsiteX155" fmla="*/ 4209468 w 4572002"/>
                  <a:gd name="connsiteY155" fmla="*/ 5041521 h 6858002"/>
                  <a:gd name="connsiteX156" fmla="*/ 4182989 w 4572002"/>
                  <a:gd name="connsiteY156" fmla="*/ 4987037 h 6858002"/>
                  <a:gd name="connsiteX157" fmla="*/ 4165707 w 4572002"/>
                  <a:gd name="connsiteY157" fmla="*/ 4957454 h 6858002"/>
                  <a:gd name="connsiteX158" fmla="*/ 4158155 w 4572002"/>
                  <a:gd name="connsiteY158" fmla="*/ 4933805 h 6858002"/>
                  <a:gd name="connsiteX159" fmla="*/ 4159557 w 4572002"/>
                  <a:gd name="connsiteY159" fmla="*/ 4912169 h 6858002"/>
                  <a:gd name="connsiteX160" fmla="*/ 4161262 w 4572002"/>
                  <a:gd name="connsiteY160" fmla="*/ 4889276 h 6858002"/>
                  <a:gd name="connsiteX161" fmla="*/ 4161262 w 4572002"/>
                  <a:gd name="connsiteY161" fmla="*/ 4889275 h 6858002"/>
                  <a:gd name="connsiteX162" fmla="*/ 4156484 w 4572002"/>
                  <a:gd name="connsiteY162" fmla="*/ 4867614 h 6858002"/>
                  <a:gd name="connsiteX163" fmla="*/ 4153733 w 4572002"/>
                  <a:gd name="connsiteY163" fmla="*/ 4863343 h 6858002"/>
                  <a:gd name="connsiteX164" fmla="*/ 4151983 w 4572002"/>
                  <a:gd name="connsiteY164" fmla="*/ 4857317 h 6858002"/>
                  <a:gd name="connsiteX165" fmla="*/ 4131552 w 4572002"/>
                  <a:gd name="connsiteY165" fmla="*/ 4828916 h 6858002"/>
                  <a:gd name="connsiteX166" fmla="*/ 4116716 w 4572002"/>
                  <a:gd name="connsiteY166" fmla="*/ 4800483 h 6858002"/>
                  <a:gd name="connsiteX167" fmla="*/ 4118025 w 4572002"/>
                  <a:gd name="connsiteY167" fmla="*/ 4767765 h 6858002"/>
                  <a:gd name="connsiteX168" fmla="*/ 4127932 w 4572002"/>
                  <a:gd name="connsiteY168" fmla="*/ 4677656 h 6858002"/>
                  <a:gd name="connsiteX169" fmla="*/ 4135934 w 4572002"/>
                  <a:gd name="connsiteY169" fmla="*/ 4659175 h 6858002"/>
                  <a:gd name="connsiteX170" fmla="*/ 4195944 w 4572002"/>
                  <a:gd name="connsiteY170" fmla="*/ 4482005 h 6858002"/>
                  <a:gd name="connsiteX171" fmla="*/ 4196706 w 4572002"/>
                  <a:gd name="connsiteY171" fmla="*/ 4363891 h 6858002"/>
                  <a:gd name="connsiteX172" fmla="*/ 4196706 w 4572002"/>
                  <a:gd name="connsiteY172" fmla="*/ 4363890 h 6858002"/>
                  <a:gd name="connsiteX173" fmla="*/ 4187752 w 4572002"/>
                  <a:gd name="connsiteY173" fmla="*/ 4324645 h 6858002"/>
                  <a:gd name="connsiteX174" fmla="*/ 4147936 w 4572002"/>
                  <a:gd name="connsiteY174" fmla="*/ 4253014 h 6858002"/>
                  <a:gd name="connsiteX175" fmla="*/ 4211111 w 4572002"/>
                  <a:gd name="connsiteY175" fmla="*/ 2836172 h 6858002"/>
                  <a:gd name="connsiteX176" fmla="*/ 4202421 w 4572002"/>
                  <a:gd name="connsiteY176" fmla="*/ 2848793 h 6858002"/>
                  <a:gd name="connsiteX177" fmla="*/ 4186816 w 4572002"/>
                  <a:gd name="connsiteY177" fmla="*/ 2897785 h 6858002"/>
                  <a:gd name="connsiteX178" fmla="*/ 4185787 w 4572002"/>
                  <a:gd name="connsiteY178" fmla="*/ 2903551 h 6858002"/>
                  <a:gd name="connsiteX179" fmla="*/ 4182513 w 4572002"/>
                  <a:gd name="connsiteY179" fmla="*/ 2914328 h 6858002"/>
                  <a:gd name="connsiteX180" fmla="*/ 4177882 w 4572002"/>
                  <a:gd name="connsiteY180" fmla="*/ 2947858 h 6858002"/>
                  <a:gd name="connsiteX181" fmla="*/ 4177881 w 4572002"/>
                  <a:gd name="connsiteY181" fmla="*/ 2947862 h 6858002"/>
                  <a:gd name="connsiteX182" fmla="*/ 4177881 w 4572002"/>
                  <a:gd name="connsiteY182" fmla="*/ 2947863 h 6858002"/>
                  <a:gd name="connsiteX183" fmla="*/ 4181465 w 4572002"/>
                  <a:gd name="connsiteY183" fmla="*/ 2982149 h 6858002"/>
                  <a:gd name="connsiteX184" fmla="*/ 4193158 w 4572002"/>
                  <a:gd name="connsiteY184" fmla="*/ 3077402 h 6858002"/>
                  <a:gd name="connsiteX185" fmla="*/ 4180703 w 4572002"/>
                  <a:gd name="connsiteY185" fmla="*/ 3172654 h 6858002"/>
                  <a:gd name="connsiteX186" fmla="*/ 4133076 w 4572002"/>
                  <a:gd name="connsiteY186" fmla="*/ 3489467 h 6858002"/>
                  <a:gd name="connsiteX187" fmla="*/ 4110977 w 4572002"/>
                  <a:gd name="connsiteY187" fmla="*/ 3544713 h 6858002"/>
                  <a:gd name="connsiteX188" fmla="*/ 4093355 w 4572002"/>
                  <a:gd name="connsiteY188" fmla="*/ 3574408 h 6858002"/>
                  <a:gd name="connsiteX189" fmla="*/ 4093355 w 4572002"/>
                  <a:gd name="connsiteY189" fmla="*/ 3574409 h 6858002"/>
                  <a:gd name="connsiteX190" fmla="*/ 4105453 w 4572002"/>
                  <a:gd name="connsiteY190" fmla="*/ 3606818 h 6858002"/>
                  <a:gd name="connsiteX191" fmla="*/ 4118979 w 4572002"/>
                  <a:gd name="connsiteY191" fmla="*/ 3630633 h 6858002"/>
                  <a:gd name="connsiteX192" fmla="*/ 4136708 w 4572002"/>
                  <a:gd name="connsiteY192" fmla="*/ 3654416 h 6858002"/>
                  <a:gd name="connsiteX193" fmla="*/ 4140382 w 4572002"/>
                  <a:gd name="connsiteY193" fmla="*/ 3668940 h 6858002"/>
                  <a:gd name="connsiteX194" fmla="*/ 4143220 w 4572002"/>
                  <a:gd name="connsiteY194" fmla="*/ 3680164 h 6858002"/>
                  <a:gd name="connsiteX195" fmla="*/ 4139172 w 4572002"/>
                  <a:gd name="connsiteY195" fmla="*/ 3734837 h 6858002"/>
                  <a:gd name="connsiteX196" fmla="*/ 4139172 w 4572002"/>
                  <a:gd name="connsiteY196" fmla="*/ 3734838 h 6858002"/>
                  <a:gd name="connsiteX197" fmla="*/ 4139554 w 4572002"/>
                  <a:gd name="connsiteY197" fmla="*/ 3754653 h 6858002"/>
                  <a:gd name="connsiteX198" fmla="*/ 4145911 w 4572002"/>
                  <a:gd name="connsiteY198" fmla="*/ 3789776 h 6858002"/>
                  <a:gd name="connsiteX199" fmla="*/ 4130980 w 4572002"/>
                  <a:gd name="connsiteY199" fmla="*/ 3822472 h 6858002"/>
                  <a:gd name="connsiteX200" fmla="*/ 4116645 w 4572002"/>
                  <a:gd name="connsiteY200" fmla="*/ 3852619 h 6858002"/>
                  <a:gd name="connsiteX201" fmla="*/ 4116645 w 4572002"/>
                  <a:gd name="connsiteY201" fmla="*/ 3852620 h 6858002"/>
                  <a:gd name="connsiteX202" fmla="*/ 4117425 w 4572002"/>
                  <a:gd name="connsiteY202" fmla="*/ 3868764 h 6858002"/>
                  <a:gd name="connsiteX203" fmla="*/ 4126028 w 4572002"/>
                  <a:gd name="connsiteY203" fmla="*/ 3885337 h 6858002"/>
                  <a:gd name="connsiteX204" fmla="*/ 4126028 w 4572002"/>
                  <a:gd name="connsiteY204" fmla="*/ 3885339 h 6858002"/>
                  <a:gd name="connsiteX205" fmla="*/ 4148409 w 4572002"/>
                  <a:gd name="connsiteY205" fmla="*/ 3923125 h 6858002"/>
                  <a:gd name="connsiteX206" fmla="*/ 4157913 w 4572002"/>
                  <a:gd name="connsiteY206" fmla="*/ 3962160 h 6858002"/>
                  <a:gd name="connsiteX207" fmla="*/ 4142221 w 4572002"/>
                  <a:gd name="connsiteY207" fmla="*/ 4043838 h 6858002"/>
                  <a:gd name="connsiteX208" fmla="*/ 4142220 w 4572002"/>
                  <a:gd name="connsiteY208" fmla="*/ 4043839 h 6858002"/>
                  <a:gd name="connsiteX209" fmla="*/ 4127099 w 4572002"/>
                  <a:gd name="connsiteY209" fmla="*/ 4103825 h 6858002"/>
                  <a:gd name="connsiteX210" fmla="*/ 4127099 w 4572002"/>
                  <a:gd name="connsiteY210" fmla="*/ 4103826 h 6858002"/>
                  <a:gd name="connsiteX211" fmla="*/ 4129066 w 4572002"/>
                  <a:gd name="connsiteY211" fmla="*/ 4134256 h 6858002"/>
                  <a:gd name="connsiteX212" fmla="*/ 4138410 w 4572002"/>
                  <a:gd name="connsiteY212" fmla="*/ 4165382 h 6858002"/>
                  <a:gd name="connsiteX213" fmla="*/ 4138410 w 4572002"/>
                  <a:gd name="connsiteY213" fmla="*/ 4165384 h 6858002"/>
                  <a:gd name="connsiteX214" fmla="*/ 4142315 w 4572002"/>
                  <a:gd name="connsiteY214" fmla="*/ 4192388 h 6858002"/>
                  <a:gd name="connsiteX215" fmla="*/ 4142315 w 4572002"/>
                  <a:gd name="connsiteY215" fmla="*/ 4192387 h 6858002"/>
                  <a:gd name="connsiteX216" fmla="*/ 4138410 w 4572002"/>
                  <a:gd name="connsiteY216" fmla="*/ 4165383 h 6858002"/>
                  <a:gd name="connsiteX217" fmla="*/ 4138410 w 4572002"/>
                  <a:gd name="connsiteY217" fmla="*/ 4165382 h 6858002"/>
                  <a:gd name="connsiteX218" fmla="*/ 4127099 w 4572002"/>
                  <a:gd name="connsiteY218" fmla="*/ 4103826 h 6858002"/>
                  <a:gd name="connsiteX219" fmla="*/ 4142220 w 4572002"/>
                  <a:gd name="connsiteY219" fmla="*/ 4043840 h 6858002"/>
                  <a:gd name="connsiteX220" fmla="*/ 4142221 w 4572002"/>
                  <a:gd name="connsiteY220" fmla="*/ 4043838 h 6858002"/>
                  <a:gd name="connsiteX221" fmla="*/ 4155523 w 4572002"/>
                  <a:gd name="connsiteY221" fmla="*/ 4002410 h 6858002"/>
                  <a:gd name="connsiteX222" fmla="*/ 4157913 w 4572002"/>
                  <a:gd name="connsiteY222" fmla="*/ 3962160 h 6858002"/>
                  <a:gd name="connsiteX223" fmla="*/ 4157913 w 4572002"/>
                  <a:gd name="connsiteY223" fmla="*/ 3962159 h 6858002"/>
                  <a:gd name="connsiteX224" fmla="*/ 4126028 w 4572002"/>
                  <a:gd name="connsiteY224" fmla="*/ 3885338 h 6858002"/>
                  <a:gd name="connsiteX225" fmla="*/ 4126028 w 4572002"/>
                  <a:gd name="connsiteY225" fmla="*/ 3885337 h 6858002"/>
                  <a:gd name="connsiteX226" fmla="*/ 4116645 w 4572002"/>
                  <a:gd name="connsiteY226" fmla="*/ 3852620 h 6858002"/>
                  <a:gd name="connsiteX227" fmla="*/ 4130980 w 4572002"/>
                  <a:gd name="connsiteY227" fmla="*/ 3822473 h 6858002"/>
                  <a:gd name="connsiteX228" fmla="*/ 4145911 w 4572002"/>
                  <a:gd name="connsiteY228" fmla="*/ 3789777 h 6858002"/>
                  <a:gd name="connsiteX229" fmla="*/ 4145911 w 4572002"/>
                  <a:gd name="connsiteY229" fmla="*/ 3789776 h 6858002"/>
                  <a:gd name="connsiteX230" fmla="*/ 4139554 w 4572002"/>
                  <a:gd name="connsiteY230" fmla="*/ 3754652 h 6858002"/>
                  <a:gd name="connsiteX231" fmla="*/ 4139172 w 4572002"/>
                  <a:gd name="connsiteY231" fmla="*/ 3734838 h 6858002"/>
                  <a:gd name="connsiteX232" fmla="*/ 4143220 w 4572002"/>
                  <a:gd name="connsiteY232" fmla="*/ 3680164 h 6858002"/>
                  <a:gd name="connsiteX233" fmla="*/ 4143220 w 4572002"/>
                  <a:gd name="connsiteY233" fmla="*/ 3680163 h 6858002"/>
                  <a:gd name="connsiteX234" fmla="*/ 4140382 w 4572002"/>
                  <a:gd name="connsiteY234" fmla="*/ 3668940 h 6858002"/>
                  <a:gd name="connsiteX235" fmla="*/ 4136708 w 4572002"/>
                  <a:gd name="connsiteY235" fmla="*/ 3654416 h 6858002"/>
                  <a:gd name="connsiteX236" fmla="*/ 4136708 w 4572002"/>
                  <a:gd name="connsiteY236" fmla="*/ 3654416 h 6858002"/>
                  <a:gd name="connsiteX237" fmla="*/ 4136708 w 4572002"/>
                  <a:gd name="connsiteY237" fmla="*/ 3654415 h 6858002"/>
                  <a:gd name="connsiteX238" fmla="*/ 4118979 w 4572002"/>
                  <a:gd name="connsiteY238" fmla="*/ 3630632 h 6858002"/>
                  <a:gd name="connsiteX239" fmla="*/ 4105453 w 4572002"/>
                  <a:gd name="connsiteY239" fmla="*/ 3606817 h 6858002"/>
                  <a:gd name="connsiteX240" fmla="*/ 4095707 w 4572002"/>
                  <a:gd name="connsiteY240" fmla="*/ 3587174 h 6858002"/>
                  <a:gd name="connsiteX241" fmla="*/ 4093355 w 4572002"/>
                  <a:gd name="connsiteY241" fmla="*/ 3574408 h 6858002"/>
                  <a:gd name="connsiteX242" fmla="*/ 4098434 w 4572002"/>
                  <a:gd name="connsiteY242" fmla="*/ 3562321 h 6858002"/>
                  <a:gd name="connsiteX243" fmla="*/ 4110977 w 4572002"/>
                  <a:gd name="connsiteY243" fmla="*/ 3544714 h 6858002"/>
                  <a:gd name="connsiteX244" fmla="*/ 4133076 w 4572002"/>
                  <a:gd name="connsiteY244" fmla="*/ 3489468 h 6858002"/>
                  <a:gd name="connsiteX245" fmla="*/ 4180703 w 4572002"/>
                  <a:gd name="connsiteY245" fmla="*/ 3172655 h 6858002"/>
                  <a:gd name="connsiteX246" fmla="*/ 4193158 w 4572002"/>
                  <a:gd name="connsiteY246" fmla="*/ 3077402 h 6858002"/>
                  <a:gd name="connsiteX247" fmla="*/ 4193158 w 4572002"/>
                  <a:gd name="connsiteY247" fmla="*/ 3077401 h 6858002"/>
                  <a:gd name="connsiteX248" fmla="*/ 4181465 w 4572002"/>
                  <a:gd name="connsiteY248" fmla="*/ 2982148 h 6858002"/>
                  <a:gd name="connsiteX249" fmla="*/ 4177881 w 4572002"/>
                  <a:gd name="connsiteY249" fmla="*/ 2947863 h 6858002"/>
                  <a:gd name="connsiteX250" fmla="*/ 4177882 w 4572002"/>
                  <a:gd name="connsiteY250" fmla="*/ 2947858 h 6858002"/>
                  <a:gd name="connsiteX251" fmla="*/ 4185787 w 4572002"/>
                  <a:gd name="connsiteY251" fmla="*/ 2903551 h 6858002"/>
                  <a:gd name="connsiteX252" fmla="*/ 4202421 w 4572002"/>
                  <a:gd name="connsiteY252" fmla="*/ 2848794 h 6858002"/>
                  <a:gd name="connsiteX253" fmla="*/ 4211111 w 4572002"/>
                  <a:gd name="connsiteY253" fmla="*/ 2836173 h 6858002"/>
                  <a:gd name="connsiteX254" fmla="*/ 3726625 w 4572002"/>
                  <a:gd name="connsiteY254" fmla="*/ 1508458 h 6858002"/>
                  <a:gd name="connsiteX255" fmla="*/ 3698531 w 4572002"/>
                  <a:gd name="connsiteY255" fmla="*/ 1596214 h 6858002"/>
                  <a:gd name="connsiteX256" fmla="*/ 3700436 w 4572002"/>
                  <a:gd name="connsiteY256" fmla="*/ 1624981 h 6858002"/>
                  <a:gd name="connsiteX257" fmla="*/ 3757017 w 4572002"/>
                  <a:gd name="connsiteY257" fmla="*/ 1697754 h 6858002"/>
                  <a:gd name="connsiteX258" fmla="*/ 3779686 w 4572002"/>
                  <a:gd name="connsiteY258" fmla="*/ 1733189 h 6858002"/>
                  <a:gd name="connsiteX259" fmla="*/ 3821407 w 4572002"/>
                  <a:gd name="connsiteY259" fmla="*/ 1833776 h 6858002"/>
                  <a:gd name="connsiteX260" fmla="*/ 3829028 w 4572002"/>
                  <a:gd name="connsiteY260" fmla="*/ 1842159 h 6858002"/>
                  <a:gd name="connsiteX261" fmla="*/ 3919519 w 4572002"/>
                  <a:gd name="connsiteY261" fmla="*/ 1916455 h 6858002"/>
                  <a:gd name="connsiteX262" fmla="*/ 3934949 w 4572002"/>
                  <a:gd name="connsiteY262" fmla="*/ 1933220 h 6858002"/>
                  <a:gd name="connsiteX263" fmla="*/ 3958954 w 4572002"/>
                  <a:gd name="connsiteY263" fmla="*/ 1953414 h 6858002"/>
                  <a:gd name="connsiteX264" fmla="*/ 4005437 w 4572002"/>
                  <a:gd name="connsiteY264" fmla="*/ 2016470 h 6858002"/>
                  <a:gd name="connsiteX265" fmla="*/ 4020296 w 4572002"/>
                  <a:gd name="connsiteY265" fmla="*/ 2094579 h 6858002"/>
                  <a:gd name="connsiteX266" fmla="*/ 4042967 w 4572002"/>
                  <a:gd name="connsiteY266" fmla="*/ 2188880 h 6858002"/>
                  <a:gd name="connsiteX267" fmla="*/ 4058207 w 4572002"/>
                  <a:gd name="connsiteY267" fmla="*/ 2228315 h 6858002"/>
                  <a:gd name="connsiteX268" fmla="*/ 4087164 w 4572002"/>
                  <a:gd name="connsiteY268" fmla="*/ 2334045 h 6858002"/>
                  <a:gd name="connsiteX269" fmla="*/ 4111549 w 4572002"/>
                  <a:gd name="connsiteY269" fmla="*/ 2409486 h 6858002"/>
                  <a:gd name="connsiteX270" fmla="*/ 4128650 w 4572002"/>
                  <a:gd name="connsiteY270" fmla="*/ 2435913 h 6858002"/>
                  <a:gd name="connsiteX271" fmla="*/ 4134481 w 4572002"/>
                  <a:gd name="connsiteY271" fmla="*/ 2463018 h 6858002"/>
                  <a:gd name="connsiteX272" fmla="*/ 4125839 w 4572002"/>
                  <a:gd name="connsiteY272" fmla="*/ 2518262 h 6858002"/>
                  <a:gd name="connsiteX273" fmla="*/ 4125838 w 4572002"/>
                  <a:gd name="connsiteY273" fmla="*/ 2518264 h 6858002"/>
                  <a:gd name="connsiteX274" fmla="*/ 4122194 w 4572002"/>
                  <a:gd name="connsiteY274" fmla="*/ 2545006 h 6858002"/>
                  <a:gd name="connsiteX275" fmla="*/ 4122194 w 4572002"/>
                  <a:gd name="connsiteY275" fmla="*/ 2545007 h 6858002"/>
                  <a:gd name="connsiteX276" fmla="*/ 4126408 w 4572002"/>
                  <a:gd name="connsiteY276" fmla="*/ 2571035 h 6858002"/>
                  <a:gd name="connsiteX277" fmla="*/ 4199563 w 4572002"/>
                  <a:gd name="connsiteY277" fmla="*/ 2668002 h 6858002"/>
                  <a:gd name="connsiteX278" fmla="*/ 4247953 w 4572002"/>
                  <a:gd name="connsiteY278" fmla="*/ 2745349 h 6858002"/>
                  <a:gd name="connsiteX279" fmla="*/ 4247954 w 4572002"/>
                  <a:gd name="connsiteY279" fmla="*/ 2745352 h 6858002"/>
                  <a:gd name="connsiteX280" fmla="*/ 4253873 w 4572002"/>
                  <a:gd name="connsiteY280" fmla="*/ 2778006 h 6858002"/>
                  <a:gd name="connsiteX281" fmla="*/ 4253453 w 4572002"/>
                  <a:gd name="connsiteY281" fmla="*/ 2785440 h 6858002"/>
                  <a:gd name="connsiteX282" fmla="*/ 4243374 w 4572002"/>
                  <a:gd name="connsiteY282" fmla="*/ 2811780 h 6858002"/>
                  <a:gd name="connsiteX283" fmla="*/ 4243371 w 4572002"/>
                  <a:gd name="connsiteY283" fmla="*/ 2811787 h 6858002"/>
                  <a:gd name="connsiteX284" fmla="*/ 4243372 w 4572002"/>
                  <a:gd name="connsiteY284" fmla="*/ 2811787 h 6858002"/>
                  <a:gd name="connsiteX285" fmla="*/ 4243374 w 4572002"/>
                  <a:gd name="connsiteY285" fmla="*/ 2811780 h 6858002"/>
                  <a:gd name="connsiteX286" fmla="*/ 4253025 w 4572002"/>
                  <a:gd name="connsiteY286" fmla="*/ 2793023 h 6858002"/>
                  <a:gd name="connsiteX287" fmla="*/ 4253453 w 4572002"/>
                  <a:gd name="connsiteY287" fmla="*/ 2785440 h 6858002"/>
                  <a:gd name="connsiteX288" fmla="*/ 4254654 w 4572002"/>
                  <a:gd name="connsiteY288" fmla="*/ 2782305 h 6858002"/>
                  <a:gd name="connsiteX289" fmla="*/ 4253873 w 4572002"/>
                  <a:gd name="connsiteY289" fmla="*/ 2778006 h 6858002"/>
                  <a:gd name="connsiteX290" fmla="*/ 4254284 w 4572002"/>
                  <a:gd name="connsiteY290" fmla="*/ 2770758 h 6858002"/>
                  <a:gd name="connsiteX291" fmla="*/ 4247954 w 4572002"/>
                  <a:gd name="connsiteY291" fmla="*/ 2745352 h 6858002"/>
                  <a:gd name="connsiteX292" fmla="*/ 4247953 w 4572002"/>
                  <a:gd name="connsiteY292" fmla="*/ 2745348 h 6858002"/>
                  <a:gd name="connsiteX293" fmla="*/ 4199563 w 4572002"/>
                  <a:gd name="connsiteY293" fmla="*/ 2668001 h 6858002"/>
                  <a:gd name="connsiteX294" fmla="*/ 4126408 w 4572002"/>
                  <a:gd name="connsiteY294" fmla="*/ 2571034 h 6858002"/>
                  <a:gd name="connsiteX295" fmla="*/ 4122194 w 4572002"/>
                  <a:gd name="connsiteY295" fmla="*/ 2545007 h 6858002"/>
                  <a:gd name="connsiteX296" fmla="*/ 4125838 w 4572002"/>
                  <a:gd name="connsiteY296" fmla="*/ 2518265 h 6858002"/>
                  <a:gd name="connsiteX297" fmla="*/ 4125839 w 4572002"/>
                  <a:gd name="connsiteY297" fmla="*/ 2518262 h 6858002"/>
                  <a:gd name="connsiteX298" fmla="*/ 4132419 w 4572002"/>
                  <a:gd name="connsiteY298" fmla="*/ 2490551 h 6858002"/>
                  <a:gd name="connsiteX299" fmla="*/ 4134481 w 4572002"/>
                  <a:gd name="connsiteY299" fmla="*/ 2463018 h 6858002"/>
                  <a:gd name="connsiteX300" fmla="*/ 4134481 w 4572002"/>
                  <a:gd name="connsiteY300" fmla="*/ 2463017 h 6858002"/>
                  <a:gd name="connsiteX301" fmla="*/ 4111549 w 4572002"/>
                  <a:gd name="connsiteY301" fmla="*/ 2409485 h 6858002"/>
                  <a:gd name="connsiteX302" fmla="*/ 4087164 w 4572002"/>
                  <a:gd name="connsiteY302" fmla="*/ 2334044 h 6858002"/>
                  <a:gd name="connsiteX303" fmla="*/ 4058207 w 4572002"/>
                  <a:gd name="connsiteY303" fmla="*/ 2228314 h 6858002"/>
                  <a:gd name="connsiteX304" fmla="*/ 4042967 w 4572002"/>
                  <a:gd name="connsiteY304" fmla="*/ 2188879 h 6858002"/>
                  <a:gd name="connsiteX305" fmla="*/ 4020296 w 4572002"/>
                  <a:gd name="connsiteY305" fmla="*/ 2094578 h 6858002"/>
                  <a:gd name="connsiteX306" fmla="*/ 4005437 w 4572002"/>
                  <a:gd name="connsiteY306" fmla="*/ 2016469 h 6858002"/>
                  <a:gd name="connsiteX307" fmla="*/ 3958954 w 4572002"/>
                  <a:gd name="connsiteY307" fmla="*/ 1953413 h 6858002"/>
                  <a:gd name="connsiteX308" fmla="*/ 3934949 w 4572002"/>
                  <a:gd name="connsiteY308" fmla="*/ 1933219 h 6858002"/>
                  <a:gd name="connsiteX309" fmla="*/ 3919519 w 4572002"/>
                  <a:gd name="connsiteY309" fmla="*/ 1916454 h 6858002"/>
                  <a:gd name="connsiteX310" fmla="*/ 3829028 w 4572002"/>
                  <a:gd name="connsiteY310" fmla="*/ 1842158 h 6858002"/>
                  <a:gd name="connsiteX311" fmla="*/ 3821407 w 4572002"/>
                  <a:gd name="connsiteY311" fmla="*/ 1833775 h 6858002"/>
                  <a:gd name="connsiteX312" fmla="*/ 3779686 w 4572002"/>
                  <a:gd name="connsiteY312" fmla="*/ 1733188 h 6858002"/>
                  <a:gd name="connsiteX313" fmla="*/ 3757018 w 4572002"/>
                  <a:gd name="connsiteY313" fmla="*/ 1697753 h 6858002"/>
                  <a:gd name="connsiteX314" fmla="*/ 3700436 w 4572002"/>
                  <a:gd name="connsiteY314" fmla="*/ 1624980 h 6858002"/>
                  <a:gd name="connsiteX315" fmla="*/ 3698532 w 4572002"/>
                  <a:gd name="connsiteY315" fmla="*/ 1596213 h 6858002"/>
                  <a:gd name="connsiteX316" fmla="*/ 3745230 w 4572002"/>
                  <a:gd name="connsiteY316" fmla="*/ 1459073 h 6858002"/>
                  <a:gd name="connsiteX317" fmla="*/ 3745229 w 4572002"/>
                  <a:gd name="connsiteY317" fmla="*/ 1459074 h 6858002"/>
                  <a:gd name="connsiteX318" fmla="*/ 3736012 w 4572002"/>
                  <a:gd name="connsiteY318" fmla="*/ 1481572 h 6858002"/>
                  <a:gd name="connsiteX319" fmla="*/ 3764423 w 4572002"/>
                  <a:gd name="connsiteY319" fmla="*/ 1268758 h 6858002"/>
                  <a:gd name="connsiteX320" fmla="*/ 3769590 w 4572002"/>
                  <a:gd name="connsiteY320" fmla="*/ 1286070 h 6858002"/>
                  <a:gd name="connsiteX321" fmla="*/ 3791927 w 4572002"/>
                  <a:gd name="connsiteY321" fmla="*/ 1350628 h 6858002"/>
                  <a:gd name="connsiteX322" fmla="*/ 3786333 w 4572002"/>
                  <a:gd name="connsiteY322" fmla="*/ 1413840 h 6858002"/>
                  <a:gd name="connsiteX323" fmla="*/ 3791928 w 4572002"/>
                  <a:gd name="connsiteY323" fmla="*/ 1350627 h 6858002"/>
                  <a:gd name="connsiteX324" fmla="*/ 3769590 w 4572002"/>
                  <a:gd name="connsiteY324" fmla="*/ 1286069 h 6858002"/>
                  <a:gd name="connsiteX325" fmla="*/ 3706152 w 4572002"/>
                  <a:gd name="connsiteY325" fmla="*/ 773035 h 6858002"/>
                  <a:gd name="connsiteX326" fmla="*/ 3706152 w 4572002"/>
                  <a:gd name="connsiteY326" fmla="*/ 773036 h 6858002"/>
                  <a:gd name="connsiteX327" fmla="*/ 3714152 w 4572002"/>
                  <a:gd name="connsiteY327" fmla="*/ 854380 h 6858002"/>
                  <a:gd name="connsiteX328" fmla="*/ 3745205 w 4572002"/>
                  <a:gd name="connsiteY328" fmla="*/ 915344 h 6858002"/>
                  <a:gd name="connsiteX329" fmla="*/ 3755683 w 4572002"/>
                  <a:gd name="connsiteY329" fmla="*/ 927156 h 6858002"/>
                  <a:gd name="connsiteX330" fmla="*/ 3752063 w 4572002"/>
                  <a:gd name="connsiteY330" fmla="*/ 1097088 h 6858002"/>
                  <a:gd name="connsiteX331" fmla="*/ 3747681 w 4572002"/>
                  <a:gd name="connsiteY331" fmla="*/ 1123186 h 6858002"/>
                  <a:gd name="connsiteX332" fmla="*/ 3772400 w 4572002"/>
                  <a:gd name="connsiteY332" fmla="*/ 1184029 h 6858002"/>
                  <a:gd name="connsiteX333" fmla="*/ 3747682 w 4572002"/>
                  <a:gd name="connsiteY333" fmla="*/ 1123185 h 6858002"/>
                  <a:gd name="connsiteX334" fmla="*/ 3752064 w 4572002"/>
                  <a:gd name="connsiteY334" fmla="*/ 1097087 h 6858002"/>
                  <a:gd name="connsiteX335" fmla="*/ 3755684 w 4572002"/>
                  <a:gd name="connsiteY335" fmla="*/ 927155 h 6858002"/>
                  <a:gd name="connsiteX336" fmla="*/ 3745206 w 4572002"/>
                  <a:gd name="connsiteY336" fmla="*/ 915343 h 6858002"/>
                  <a:gd name="connsiteX337" fmla="*/ 3714152 w 4572002"/>
                  <a:gd name="connsiteY337" fmla="*/ 854379 h 6858002"/>
                  <a:gd name="connsiteX338" fmla="*/ 3761553 w 4572002"/>
                  <a:gd name="connsiteY338" fmla="*/ 517851 h 6858002"/>
                  <a:gd name="connsiteX339" fmla="*/ 3752635 w 4572002"/>
                  <a:gd name="connsiteY339" fmla="*/ 556048 h 6858002"/>
                  <a:gd name="connsiteX340" fmla="*/ 3746157 w 4572002"/>
                  <a:gd name="connsiteY340" fmla="*/ 580051 h 6858002"/>
                  <a:gd name="connsiteX341" fmla="*/ 3742776 w 4572002"/>
                  <a:gd name="connsiteY341" fmla="*/ 642538 h 6858002"/>
                  <a:gd name="connsiteX342" fmla="*/ 3730253 w 4572002"/>
                  <a:gd name="connsiteY342" fmla="*/ 694928 h 6858002"/>
                  <a:gd name="connsiteX343" fmla="*/ 3742777 w 4572002"/>
                  <a:gd name="connsiteY343" fmla="*/ 642537 h 6858002"/>
                  <a:gd name="connsiteX344" fmla="*/ 3746158 w 4572002"/>
                  <a:gd name="connsiteY344" fmla="*/ 580050 h 6858002"/>
                  <a:gd name="connsiteX345" fmla="*/ 3752636 w 4572002"/>
                  <a:gd name="connsiteY345" fmla="*/ 556047 h 6858002"/>
                  <a:gd name="connsiteX346" fmla="*/ 3774848 w 4572002"/>
                  <a:gd name="connsiteY346" fmla="*/ 298169 h 6858002"/>
                  <a:gd name="connsiteX347" fmla="*/ 3760065 w 4572002"/>
                  <a:gd name="connsiteY347" fmla="*/ 313534 h 6858002"/>
                  <a:gd name="connsiteX348" fmla="*/ 3759493 w 4572002"/>
                  <a:gd name="connsiteY348" fmla="*/ 338871 h 6858002"/>
                  <a:gd name="connsiteX349" fmla="*/ 3759500 w 4572002"/>
                  <a:gd name="connsiteY349" fmla="*/ 338900 h 6858002"/>
                  <a:gd name="connsiteX350" fmla="*/ 3769400 w 4572002"/>
                  <a:gd name="connsiteY350" fmla="*/ 395640 h 6858002"/>
                  <a:gd name="connsiteX351" fmla="*/ 3765590 w 4572002"/>
                  <a:gd name="connsiteY351" fmla="*/ 367328 h 6858002"/>
                  <a:gd name="connsiteX352" fmla="*/ 3759500 w 4572002"/>
                  <a:gd name="connsiteY352" fmla="*/ 338900 h 6858002"/>
                  <a:gd name="connsiteX353" fmla="*/ 3759494 w 4572002"/>
                  <a:gd name="connsiteY353" fmla="*/ 338870 h 6858002"/>
                  <a:gd name="connsiteX354" fmla="*/ 3760066 w 4572002"/>
                  <a:gd name="connsiteY354" fmla="*/ 313533 h 6858002"/>
                  <a:gd name="connsiteX355" fmla="*/ 3782393 w 4572002"/>
                  <a:gd name="connsiteY355" fmla="*/ 281568 h 6858002"/>
                  <a:gd name="connsiteX356" fmla="*/ 3777498 w 4572002"/>
                  <a:gd name="connsiteY356" fmla="*/ 295415 h 6858002"/>
                  <a:gd name="connsiteX357" fmla="*/ 3777499 w 4572002"/>
                  <a:gd name="connsiteY357" fmla="*/ 295415 h 6858002"/>
                  <a:gd name="connsiteX358" fmla="*/ 3769073 w 4572002"/>
                  <a:gd name="connsiteY358" fmla="*/ 24486 h 6858002"/>
                  <a:gd name="connsiteX359" fmla="*/ 3766810 w 4572002"/>
                  <a:gd name="connsiteY359" fmla="*/ 74129 h 6858002"/>
                  <a:gd name="connsiteX360" fmla="*/ 3772734 w 4572002"/>
                  <a:gd name="connsiteY360" fmla="*/ 125861 h 6858002"/>
                  <a:gd name="connsiteX361" fmla="*/ 3777129 w 4572002"/>
                  <a:gd name="connsiteY361" fmla="*/ 153387 h 6858002"/>
                  <a:gd name="connsiteX362" fmla="*/ 3785402 w 4572002"/>
                  <a:gd name="connsiteY362" fmla="*/ 228944 h 6858002"/>
                  <a:gd name="connsiteX363" fmla="*/ 3780943 w 4572002"/>
                  <a:gd name="connsiteY363" fmla="*/ 177271 h 6858002"/>
                  <a:gd name="connsiteX364" fmla="*/ 3777129 w 4572002"/>
                  <a:gd name="connsiteY364" fmla="*/ 153387 h 6858002"/>
                  <a:gd name="connsiteX365" fmla="*/ 3776930 w 4572002"/>
                  <a:gd name="connsiteY365" fmla="*/ 151569 h 6858002"/>
                  <a:gd name="connsiteX366" fmla="*/ 3766811 w 4572002"/>
                  <a:gd name="connsiteY366" fmla="*/ 74129 h 6858002"/>
                  <a:gd name="connsiteX367" fmla="*/ 3766492 w 4572002"/>
                  <a:gd name="connsiteY367" fmla="*/ 0 h 6858002"/>
                  <a:gd name="connsiteX368" fmla="*/ 4230600 w 4572002"/>
                  <a:gd name="connsiteY368" fmla="*/ 0 h 6858002"/>
                  <a:gd name="connsiteX369" fmla="*/ 4229473 w 4572002"/>
                  <a:gd name="connsiteY369" fmla="*/ 2817 h 6858002"/>
                  <a:gd name="connsiteX370" fmla="*/ 4215375 w 4572002"/>
                  <a:gd name="connsiteY370" fmla="*/ 63587 h 6858002"/>
                  <a:gd name="connsiteX371" fmla="*/ 4201468 w 4572002"/>
                  <a:gd name="connsiteY371" fmla="*/ 176939 h 6858002"/>
                  <a:gd name="connsiteX372" fmla="*/ 4193466 w 4572002"/>
                  <a:gd name="connsiteY372" fmla="*/ 200182 h 6858002"/>
                  <a:gd name="connsiteX373" fmla="*/ 4155554 w 4572002"/>
                  <a:gd name="connsiteY373" fmla="*/ 340774 h 6858002"/>
                  <a:gd name="connsiteX374" fmla="*/ 4156319 w 4572002"/>
                  <a:gd name="connsiteY374" fmla="*/ 453364 h 6858002"/>
                  <a:gd name="connsiteX375" fmla="*/ 4158033 w 4572002"/>
                  <a:gd name="connsiteY375" fmla="*/ 462126 h 6858002"/>
                  <a:gd name="connsiteX376" fmla="*/ 4170605 w 4572002"/>
                  <a:gd name="connsiteY376" fmla="*/ 505182 h 6858002"/>
                  <a:gd name="connsiteX377" fmla="*/ 4167177 w 4572002"/>
                  <a:gd name="connsiteY377" fmla="*/ 571860 h 6858002"/>
                  <a:gd name="connsiteX378" fmla="*/ 4149840 w 4572002"/>
                  <a:gd name="connsiteY378" fmla="*/ 617772 h 6858002"/>
                  <a:gd name="connsiteX379" fmla="*/ 4149078 w 4572002"/>
                  <a:gd name="connsiteY379" fmla="*/ 674923 h 6858002"/>
                  <a:gd name="connsiteX380" fmla="*/ 4159937 w 4572002"/>
                  <a:gd name="connsiteY380" fmla="*/ 740268 h 6858002"/>
                  <a:gd name="connsiteX381" fmla="*/ 4162223 w 4572002"/>
                  <a:gd name="connsiteY381" fmla="*/ 769605 h 6858002"/>
                  <a:gd name="connsiteX382" fmla="*/ 4184703 w 4572002"/>
                  <a:gd name="connsiteY382" fmla="*/ 850189 h 6858002"/>
                  <a:gd name="connsiteX383" fmla="*/ 4179179 w 4572002"/>
                  <a:gd name="connsiteY383" fmla="*/ 898198 h 6858002"/>
                  <a:gd name="connsiteX384" fmla="*/ 4164319 w 4572002"/>
                  <a:gd name="connsiteY384" fmla="*/ 945444 h 6858002"/>
                  <a:gd name="connsiteX385" fmla="*/ 4150030 w 4572002"/>
                  <a:gd name="connsiteY385" fmla="*/ 975733 h 6858002"/>
                  <a:gd name="connsiteX386" fmla="*/ 4139934 w 4572002"/>
                  <a:gd name="connsiteY386" fmla="*/ 1036887 h 6858002"/>
                  <a:gd name="connsiteX387" fmla="*/ 4141458 w 4572002"/>
                  <a:gd name="connsiteY387" fmla="*/ 1048125 h 6858002"/>
                  <a:gd name="connsiteX388" fmla="*/ 4154032 w 4572002"/>
                  <a:gd name="connsiteY388" fmla="*/ 1230633 h 6858002"/>
                  <a:gd name="connsiteX389" fmla="*/ 4174225 w 4572002"/>
                  <a:gd name="connsiteY389" fmla="*/ 1303024 h 6858002"/>
                  <a:gd name="connsiteX390" fmla="*/ 4176701 w 4572002"/>
                  <a:gd name="connsiteY390" fmla="*/ 1318456 h 6858002"/>
                  <a:gd name="connsiteX391" fmla="*/ 4199372 w 4572002"/>
                  <a:gd name="connsiteY391" fmla="*/ 1472575 h 6858002"/>
                  <a:gd name="connsiteX392" fmla="*/ 4200325 w 4572002"/>
                  <a:gd name="connsiteY392" fmla="*/ 1489720 h 6858002"/>
                  <a:gd name="connsiteX393" fmla="*/ 4196324 w 4572002"/>
                  <a:gd name="connsiteY393" fmla="*/ 1537537 h 6858002"/>
                  <a:gd name="connsiteX394" fmla="*/ 4237474 w 4572002"/>
                  <a:gd name="connsiteY394" fmla="*/ 1650317 h 6858002"/>
                  <a:gd name="connsiteX395" fmla="*/ 4251572 w 4572002"/>
                  <a:gd name="connsiteY395" fmla="*/ 1763287 h 6858002"/>
                  <a:gd name="connsiteX396" fmla="*/ 4251380 w 4572002"/>
                  <a:gd name="connsiteY396" fmla="*/ 1825393 h 6858002"/>
                  <a:gd name="connsiteX397" fmla="*/ 4261478 w 4572002"/>
                  <a:gd name="connsiteY397" fmla="*/ 1869780 h 6858002"/>
                  <a:gd name="connsiteX398" fmla="*/ 4292149 w 4572002"/>
                  <a:gd name="connsiteY398" fmla="*/ 1978940 h 6858002"/>
                  <a:gd name="connsiteX399" fmla="*/ 4296911 w 4572002"/>
                  <a:gd name="connsiteY399" fmla="*/ 2030378 h 6858002"/>
                  <a:gd name="connsiteX400" fmla="*/ 4307201 w 4572002"/>
                  <a:gd name="connsiteY400" fmla="*/ 2085054 h 6858002"/>
                  <a:gd name="connsiteX401" fmla="*/ 4353302 w 4572002"/>
                  <a:gd name="connsiteY401" fmla="*/ 2220312 h 6858002"/>
                  <a:gd name="connsiteX402" fmla="*/ 4350636 w 4572002"/>
                  <a:gd name="connsiteY402" fmla="*/ 2330806 h 6858002"/>
                  <a:gd name="connsiteX403" fmla="*/ 4351206 w 4572002"/>
                  <a:gd name="connsiteY403" fmla="*/ 2401292 h 6858002"/>
                  <a:gd name="connsiteX404" fmla="*/ 4366446 w 4572002"/>
                  <a:gd name="connsiteY404" fmla="*/ 2485307 h 6858002"/>
                  <a:gd name="connsiteX405" fmla="*/ 4388736 w 4572002"/>
                  <a:gd name="connsiteY405" fmla="*/ 2554079 h 6858002"/>
                  <a:gd name="connsiteX406" fmla="*/ 4406453 w 4572002"/>
                  <a:gd name="connsiteY406" fmla="*/ 2649143 h 6858002"/>
                  <a:gd name="connsiteX407" fmla="*/ 4440554 w 4572002"/>
                  <a:gd name="connsiteY407" fmla="*/ 2743826 h 6858002"/>
                  <a:gd name="connsiteX408" fmla="*/ 4466653 w 4572002"/>
                  <a:gd name="connsiteY408" fmla="*/ 2809930 h 6858002"/>
                  <a:gd name="connsiteX409" fmla="*/ 4489705 w 4572002"/>
                  <a:gd name="connsiteY409" fmla="*/ 2901943 h 6858002"/>
                  <a:gd name="connsiteX410" fmla="*/ 4505897 w 4572002"/>
                  <a:gd name="connsiteY410" fmla="*/ 3042728 h 6858002"/>
                  <a:gd name="connsiteX411" fmla="*/ 4507613 w 4572002"/>
                  <a:gd name="connsiteY411" fmla="*/ 3107500 h 6858002"/>
                  <a:gd name="connsiteX412" fmla="*/ 4545521 w 4572002"/>
                  <a:gd name="connsiteY412" fmla="*/ 3209993 h 6858002"/>
                  <a:gd name="connsiteX413" fmla="*/ 4563811 w 4572002"/>
                  <a:gd name="connsiteY413" fmla="*/ 3253809 h 6858002"/>
                  <a:gd name="connsiteX414" fmla="*/ 4548570 w 4572002"/>
                  <a:gd name="connsiteY414" fmla="*/ 3293244 h 6858002"/>
                  <a:gd name="connsiteX415" fmla="*/ 4531043 w 4572002"/>
                  <a:gd name="connsiteY415" fmla="*/ 3318771 h 6858002"/>
                  <a:gd name="connsiteX416" fmla="*/ 4545904 w 4572002"/>
                  <a:gd name="connsiteY416" fmla="*/ 3399546 h 6858002"/>
                  <a:gd name="connsiteX417" fmla="*/ 4561524 w 4572002"/>
                  <a:gd name="connsiteY417" fmla="*/ 3485275 h 6858002"/>
                  <a:gd name="connsiteX418" fmla="*/ 4572002 w 4572002"/>
                  <a:gd name="connsiteY418" fmla="*/ 3546617 h 6858002"/>
                  <a:gd name="connsiteX419" fmla="*/ 4563620 w 4572002"/>
                  <a:gd name="connsiteY419" fmla="*/ 3623201 h 6858002"/>
                  <a:gd name="connsiteX420" fmla="*/ 4560192 w 4572002"/>
                  <a:gd name="connsiteY420" fmla="*/ 3683591 h 6858002"/>
                  <a:gd name="connsiteX421" fmla="*/ 4550476 w 4572002"/>
                  <a:gd name="connsiteY421" fmla="*/ 3732361 h 6858002"/>
                  <a:gd name="connsiteX422" fmla="*/ 4544759 w 4572002"/>
                  <a:gd name="connsiteY422" fmla="*/ 3749506 h 6858002"/>
                  <a:gd name="connsiteX423" fmla="*/ 4500182 w 4572002"/>
                  <a:gd name="connsiteY423" fmla="*/ 3885338 h 6858002"/>
                  <a:gd name="connsiteX424" fmla="*/ 4464557 w 4572002"/>
                  <a:gd name="connsiteY424" fmla="*/ 4030503 h 6858002"/>
                  <a:gd name="connsiteX425" fmla="*/ 4487039 w 4572002"/>
                  <a:gd name="connsiteY425" fmla="*/ 4124614 h 6858002"/>
                  <a:gd name="connsiteX426" fmla="*/ 4486656 w 4572002"/>
                  <a:gd name="connsiteY426" fmla="*/ 4159667 h 6858002"/>
                  <a:gd name="connsiteX427" fmla="*/ 4491801 w 4572002"/>
                  <a:gd name="connsiteY427" fmla="*/ 4320837 h 6858002"/>
                  <a:gd name="connsiteX428" fmla="*/ 4497325 w 4572002"/>
                  <a:gd name="connsiteY428" fmla="*/ 4349222 h 6858002"/>
                  <a:gd name="connsiteX429" fmla="*/ 4474653 w 4572002"/>
                  <a:gd name="connsiteY429" fmla="*/ 4502579 h 6858002"/>
                  <a:gd name="connsiteX430" fmla="*/ 4470844 w 4572002"/>
                  <a:gd name="connsiteY430" fmla="*/ 4558207 h 6858002"/>
                  <a:gd name="connsiteX431" fmla="*/ 4464557 w 4572002"/>
                  <a:gd name="connsiteY431" fmla="*/ 4609452 h 6858002"/>
                  <a:gd name="connsiteX432" fmla="*/ 4463033 w 4572002"/>
                  <a:gd name="connsiteY432" fmla="*/ 4681083 h 6858002"/>
                  <a:gd name="connsiteX433" fmla="*/ 4465891 w 4572002"/>
                  <a:gd name="connsiteY433" fmla="*/ 4755381 h 6858002"/>
                  <a:gd name="connsiteX434" fmla="*/ 4465319 w 4572002"/>
                  <a:gd name="connsiteY434" fmla="*/ 4838250 h 6858002"/>
                  <a:gd name="connsiteX435" fmla="*/ 4460367 w 4572002"/>
                  <a:gd name="connsiteY435" fmla="*/ 4871019 h 6858002"/>
                  <a:gd name="connsiteX436" fmla="*/ 4463795 w 4572002"/>
                  <a:gd name="connsiteY436" fmla="*/ 4959602 h 6858002"/>
                  <a:gd name="connsiteX437" fmla="*/ 4458082 w 4572002"/>
                  <a:gd name="connsiteY437" fmla="*/ 5006086 h 6858002"/>
                  <a:gd name="connsiteX438" fmla="*/ 4456937 w 4572002"/>
                  <a:gd name="connsiteY438" fmla="*/ 5082670 h 6858002"/>
                  <a:gd name="connsiteX439" fmla="*/ 4455603 w 4572002"/>
                  <a:gd name="connsiteY439" fmla="*/ 5107627 h 6858002"/>
                  <a:gd name="connsiteX440" fmla="*/ 4454840 w 4572002"/>
                  <a:gd name="connsiteY440" fmla="*/ 5129916 h 6858002"/>
                  <a:gd name="connsiteX441" fmla="*/ 4470464 w 4572002"/>
                  <a:gd name="connsiteY441" fmla="*/ 5206308 h 6858002"/>
                  <a:gd name="connsiteX442" fmla="*/ 4471415 w 4572002"/>
                  <a:gd name="connsiteY442" fmla="*/ 5274129 h 6858002"/>
                  <a:gd name="connsiteX443" fmla="*/ 4483990 w 4572002"/>
                  <a:gd name="connsiteY443" fmla="*/ 5393005 h 6858002"/>
                  <a:gd name="connsiteX444" fmla="*/ 4479607 w 4572002"/>
                  <a:gd name="connsiteY444" fmla="*/ 5419295 h 6858002"/>
                  <a:gd name="connsiteX445" fmla="*/ 4477894 w 4572002"/>
                  <a:gd name="connsiteY445" fmla="*/ 5501594 h 6858002"/>
                  <a:gd name="connsiteX446" fmla="*/ 4476560 w 4572002"/>
                  <a:gd name="connsiteY446" fmla="*/ 5548460 h 6858002"/>
                  <a:gd name="connsiteX447" fmla="*/ 4485703 w 4572002"/>
                  <a:gd name="connsiteY447" fmla="*/ 5606372 h 6858002"/>
                  <a:gd name="connsiteX448" fmla="*/ 4505134 w 4572002"/>
                  <a:gd name="connsiteY448" fmla="*/ 5706959 h 6858002"/>
                  <a:gd name="connsiteX449" fmla="*/ 4508183 w 4572002"/>
                  <a:gd name="connsiteY449" fmla="*/ 5733440 h 6858002"/>
                  <a:gd name="connsiteX450" fmla="*/ 4517519 w 4572002"/>
                  <a:gd name="connsiteY450" fmla="*/ 5781830 h 6858002"/>
                  <a:gd name="connsiteX451" fmla="*/ 4519234 w 4572002"/>
                  <a:gd name="connsiteY451" fmla="*/ 5790592 h 6858002"/>
                  <a:gd name="connsiteX452" fmla="*/ 4542855 w 4572002"/>
                  <a:gd name="connsiteY452" fmla="*/ 5864318 h 6858002"/>
                  <a:gd name="connsiteX453" fmla="*/ 4544759 w 4572002"/>
                  <a:gd name="connsiteY453" fmla="*/ 5902610 h 6858002"/>
                  <a:gd name="connsiteX454" fmla="*/ 4544951 w 4572002"/>
                  <a:gd name="connsiteY454" fmla="*/ 6012723 h 6858002"/>
                  <a:gd name="connsiteX455" fmla="*/ 4541332 w 4572002"/>
                  <a:gd name="connsiteY455" fmla="*/ 6059397 h 6858002"/>
                  <a:gd name="connsiteX456" fmla="*/ 4527426 w 4572002"/>
                  <a:gd name="connsiteY456" fmla="*/ 6171605 h 6858002"/>
                  <a:gd name="connsiteX457" fmla="*/ 4520568 w 4572002"/>
                  <a:gd name="connsiteY457" fmla="*/ 6242093 h 6858002"/>
                  <a:gd name="connsiteX458" fmla="*/ 4509706 w 4572002"/>
                  <a:gd name="connsiteY458" fmla="*/ 6323058 h 6858002"/>
                  <a:gd name="connsiteX459" fmla="*/ 4502848 w 4572002"/>
                  <a:gd name="connsiteY459" fmla="*/ 6415833 h 6858002"/>
                  <a:gd name="connsiteX460" fmla="*/ 4482084 w 4572002"/>
                  <a:gd name="connsiteY460" fmla="*/ 6584812 h 6858002"/>
                  <a:gd name="connsiteX461" fmla="*/ 4460557 w 4572002"/>
                  <a:gd name="connsiteY461" fmla="*/ 6748458 h 6858002"/>
                  <a:gd name="connsiteX462" fmla="*/ 4441507 w 4572002"/>
                  <a:gd name="connsiteY462" fmla="*/ 6815516 h 6858002"/>
                  <a:gd name="connsiteX463" fmla="*/ 4431806 w 4572002"/>
                  <a:gd name="connsiteY463" fmla="*/ 6858001 h 6858002"/>
                  <a:gd name="connsiteX464" fmla="*/ 4259554 w 4572002"/>
                  <a:gd name="connsiteY464" fmla="*/ 6858001 h 6858002"/>
                  <a:gd name="connsiteX465" fmla="*/ 4259554 w 4572002"/>
                  <a:gd name="connsiteY465" fmla="*/ 6858002 h 6858002"/>
                  <a:gd name="connsiteX466" fmla="*/ 0 w 4572002"/>
                  <a:gd name="connsiteY466" fmla="*/ 6858002 h 6858002"/>
                  <a:gd name="connsiteX467" fmla="*/ 0 w 4572002"/>
                  <a:gd name="connsiteY467" fmla="*/ 2 h 6858002"/>
                  <a:gd name="connsiteX468" fmla="*/ 3766492 w 4572002"/>
                  <a:gd name="connsiteY468" fmla="*/ 1 h 6858002"/>
                  <a:gd name="connsiteX469" fmla="*/ 3769210 w 4572002"/>
                  <a:gd name="connsiteY469" fmla="*/ 21486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Lst>
                <a:rect l="l" t="t" r="r" b="b"/>
                <a:pathLst>
                  <a:path w="4572002" h="6858002">
                    <a:moveTo>
                      <a:pt x="4214994" y="6564620"/>
                    </a:moveTo>
                    <a:lnTo>
                      <a:pt x="4214994" y="6564621"/>
                    </a:lnTo>
                    <a:cubicBezTo>
                      <a:pt x="4225281" y="6575479"/>
                      <a:pt x="4231378" y="6582147"/>
                      <a:pt x="4237474" y="6588626"/>
                    </a:cubicBezTo>
                    <a:lnTo>
                      <a:pt x="4254096" y="6625225"/>
                    </a:lnTo>
                    <a:lnTo>
                      <a:pt x="4247001" y="6662540"/>
                    </a:lnTo>
                    <a:lnTo>
                      <a:pt x="4247000" y="6662541"/>
                    </a:lnTo>
                    <a:lnTo>
                      <a:pt x="4246999" y="6662544"/>
                    </a:lnTo>
                    <a:lnTo>
                      <a:pt x="4235550" y="6683027"/>
                    </a:lnTo>
                    <a:lnTo>
                      <a:pt x="4232403" y="6702976"/>
                    </a:lnTo>
                    <a:lnTo>
                      <a:pt x="4232403" y="6702977"/>
                    </a:lnTo>
                    <a:cubicBezTo>
                      <a:pt x="4232808" y="6716169"/>
                      <a:pt x="4237951" y="6729219"/>
                      <a:pt x="4246238" y="6742553"/>
                    </a:cubicBezTo>
                    <a:lnTo>
                      <a:pt x="4246239" y="6742555"/>
                    </a:lnTo>
                    <a:lnTo>
                      <a:pt x="4265716" y="6812062"/>
                    </a:lnTo>
                    <a:lnTo>
                      <a:pt x="4265717" y="6812064"/>
                    </a:lnTo>
                    <a:lnTo>
                      <a:pt x="4265717" y="6812063"/>
                    </a:lnTo>
                    <a:lnTo>
                      <a:pt x="4265716" y="6812062"/>
                    </a:lnTo>
                    <a:lnTo>
                      <a:pt x="4260942" y="6776800"/>
                    </a:lnTo>
                    <a:lnTo>
                      <a:pt x="4246239" y="6742555"/>
                    </a:lnTo>
                    <a:lnTo>
                      <a:pt x="4246238" y="6742552"/>
                    </a:lnTo>
                    <a:lnTo>
                      <a:pt x="4232403" y="6702976"/>
                    </a:lnTo>
                    <a:lnTo>
                      <a:pt x="4246999" y="6662544"/>
                    </a:lnTo>
                    <a:lnTo>
                      <a:pt x="4247000" y="6662542"/>
                    </a:lnTo>
                    <a:lnTo>
                      <a:pt x="4247001" y="6662540"/>
                    </a:lnTo>
                    <a:lnTo>
                      <a:pt x="4254084" y="6645552"/>
                    </a:lnTo>
                    <a:lnTo>
                      <a:pt x="4254096" y="6625225"/>
                    </a:lnTo>
                    <a:lnTo>
                      <a:pt x="4254096" y="6625224"/>
                    </a:lnTo>
                    <a:cubicBezTo>
                      <a:pt x="4252000" y="6611341"/>
                      <a:pt x="4245951" y="6597578"/>
                      <a:pt x="4237474" y="6588625"/>
                    </a:cubicBezTo>
                    <a:close/>
                    <a:moveTo>
                      <a:pt x="4295315" y="6438981"/>
                    </a:moveTo>
                    <a:lnTo>
                      <a:pt x="4275385" y="6463840"/>
                    </a:lnTo>
                    <a:lnTo>
                      <a:pt x="4275382" y="6463849"/>
                    </a:lnTo>
                    <a:lnTo>
                      <a:pt x="4261587" y="6513012"/>
                    </a:lnTo>
                    <a:lnTo>
                      <a:pt x="4242781" y="6546194"/>
                    </a:lnTo>
                    <a:lnTo>
                      <a:pt x="4242781" y="6546195"/>
                    </a:lnTo>
                    <a:lnTo>
                      <a:pt x="4259120" y="6521804"/>
                    </a:lnTo>
                    <a:lnTo>
                      <a:pt x="4261587" y="6513012"/>
                    </a:lnTo>
                    <a:lnTo>
                      <a:pt x="4264398" y="6508052"/>
                    </a:lnTo>
                    <a:lnTo>
                      <a:pt x="4275382" y="6463849"/>
                    </a:lnTo>
                    <a:lnTo>
                      <a:pt x="4275385" y="6463841"/>
                    </a:lnTo>
                    <a:cubicBezTo>
                      <a:pt x="4278336" y="6451650"/>
                      <a:pt x="4285813" y="6444077"/>
                      <a:pt x="4295315" y="6438981"/>
                    </a:cubicBezTo>
                    <a:close/>
                    <a:moveTo>
                      <a:pt x="4381289" y="6365204"/>
                    </a:moveTo>
                    <a:lnTo>
                      <a:pt x="4380008" y="6387910"/>
                    </a:lnTo>
                    <a:lnTo>
                      <a:pt x="4378243" y="6391549"/>
                    </a:lnTo>
                    <a:lnTo>
                      <a:pt x="4370589" y="6407332"/>
                    </a:lnTo>
                    <a:lnTo>
                      <a:pt x="4370589" y="6407333"/>
                    </a:lnTo>
                    <a:lnTo>
                      <a:pt x="4378243" y="6391549"/>
                    </a:lnTo>
                    <a:lnTo>
                      <a:pt x="4380008" y="6387910"/>
                    </a:lnTo>
                    <a:close/>
                    <a:moveTo>
                      <a:pt x="4142220" y="4221391"/>
                    </a:moveTo>
                    <a:lnTo>
                      <a:pt x="4142220" y="4221392"/>
                    </a:lnTo>
                    <a:cubicBezTo>
                      <a:pt x="4142982" y="4232061"/>
                      <a:pt x="4143172" y="4243873"/>
                      <a:pt x="4147936" y="4253015"/>
                    </a:cubicBezTo>
                    <a:cubicBezTo>
                      <a:pt x="4160129" y="4277402"/>
                      <a:pt x="4175749" y="4300071"/>
                      <a:pt x="4187752" y="4324646"/>
                    </a:cubicBezTo>
                    <a:lnTo>
                      <a:pt x="4196706" y="4363891"/>
                    </a:lnTo>
                    <a:lnTo>
                      <a:pt x="4195944" y="4482004"/>
                    </a:lnTo>
                    <a:cubicBezTo>
                      <a:pt x="4193276" y="4546776"/>
                      <a:pt x="4192704" y="4612500"/>
                      <a:pt x="4135934" y="4659174"/>
                    </a:cubicBezTo>
                    <a:cubicBezTo>
                      <a:pt x="4131362" y="4662986"/>
                      <a:pt x="4128694" y="4671176"/>
                      <a:pt x="4127932" y="4677655"/>
                    </a:cubicBezTo>
                    <a:cubicBezTo>
                      <a:pt x="4124313" y="4707564"/>
                      <a:pt x="4123931" y="4738235"/>
                      <a:pt x="4118025" y="4767764"/>
                    </a:cubicBezTo>
                    <a:cubicBezTo>
                      <a:pt x="4115644" y="4779575"/>
                      <a:pt x="4114835" y="4790387"/>
                      <a:pt x="4116716" y="4800483"/>
                    </a:cubicBezTo>
                    <a:lnTo>
                      <a:pt x="4116716" y="4800484"/>
                    </a:lnTo>
                    <a:cubicBezTo>
                      <a:pt x="4118597" y="4810581"/>
                      <a:pt x="4123170" y="4819964"/>
                      <a:pt x="4131552" y="4828917"/>
                    </a:cubicBezTo>
                    <a:lnTo>
                      <a:pt x="4153733" y="4863343"/>
                    </a:lnTo>
                    <a:lnTo>
                      <a:pt x="4161262" y="4889275"/>
                    </a:lnTo>
                    <a:lnTo>
                      <a:pt x="4159557" y="4912168"/>
                    </a:lnTo>
                    <a:cubicBezTo>
                      <a:pt x="4157842" y="4919978"/>
                      <a:pt x="4157485" y="4927122"/>
                      <a:pt x="4158155" y="4933804"/>
                    </a:cubicBezTo>
                    <a:lnTo>
                      <a:pt x="4158155" y="4933805"/>
                    </a:lnTo>
                    <a:lnTo>
                      <a:pt x="4162914" y="4952673"/>
                    </a:lnTo>
                    <a:lnTo>
                      <a:pt x="4165707" y="4957454"/>
                    </a:lnTo>
                    <a:lnTo>
                      <a:pt x="4166985" y="4961456"/>
                    </a:lnTo>
                    <a:cubicBezTo>
                      <a:pt x="4171496" y="4970097"/>
                      <a:pt x="4177202" y="4978394"/>
                      <a:pt x="4182989" y="4987038"/>
                    </a:cubicBezTo>
                    <a:cubicBezTo>
                      <a:pt x="4194228" y="5003802"/>
                      <a:pt x="4208326" y="5022853"/>
                      <a:pt x="4209468" y="5041522"/>
                    </a:cubicBezTo>
                    <a:cubicBezTo>
                      <a:pt x="4210087" y="5052096"/>
                      <a:pt x="4213005" y="5062300"/>
                      <a:pt x="4216684" y="5072376"/>
                    </a:cubicBezTo>
                    <a:lnTo>
                      <a:pt x="4222587" y="5087441"/>
                    </a:lnTo>
                    <a:lnTo>
                      <a:pt x="4235615" y="5133220"/>
                    </a:lnTo>
                    <a:lnTo>
                      <a:pt x="4235616" y="5133225"/>
                    </a:lnTo>
                    <a:lnTo>
                      <a:pt x="4228901" y="5166113"/>
                    </a:lnTo>
                    <a:lnTo>
                      <a:pt x="4228901" y="5166114"/>
                    </a:lnTo>
                    <a:cubicBezTo>
                      <a:pt x="4228139" y="5167638"/>
                      <a:pt x="4228712" y="5169781"/>
                      <a:pt x="4229593" y="5172091"/>
                    </a:cubicBezTo>
                    <a:lnTo>
                      <a:pt x="4232139" y="5179068"/>
                    </a:lnTo>
                    <a:cubicBezTo>
                      <a:pt x="4235759" y="5196595"/>
                      <a:pt x="4235807" y="5213598"/>
                      <a:pt x="4231973" y="5229434"/>
                    </a:cubicBezTo>
                    <a:lnTo>
                      <a:pt x="4225669" y="5241089"/>
                    </a:lnTo>
                    <a:lnTo>
                      <a:pt x="4208517" y="5272796"/>
                    </a:lnTo>
                    <a:cubicBezTo>
                      <a:pt x="4196871" y="5285441"/>
                      <a:pt x="4189165" y="5298595"/>
                      <a:pt x="4184613" y="5312288"/>
                    </a:cubicBezTo>
                    <a:lnTo>
                      <a:pt x="4183557" y="5321350"/>
                    </a:lnTo>
                    <a:lnTo>
                      <a:pt x="4181083" y="5326163"/>
                    </a:lnTo>
                    <a:lnTo>
                      <a:pt x="4179637" y="5355014"/>
                    </a:lnTo>
                    <a:lnTo>
                      <a:pt x="4179637" y="5355015"/>
                    </a:lnTo>
                    <a:cubicBezTo>
                      <a:pt x="4180286" y="5364883"/>
                      <a:pt x="4181989" y="5375003"/>
                      <a:pt x="4184513" y="5385385"/>
                    </a:cubicBezTo>
                    <a:cubicBezTo>
                      <a:pt x="4187752" y="5398722"/>
                      <a:pt x="4190038" y="5412058"/>
                      <a:pt x="4192704" y="5425583"/>
                    </a:cubicBezTo>
                    <a:cubicBezTo>
                      <a:pt x="4196514" y="5443871"/>
                      <a:pt x="4200516" y="5462352"/>
                      <a:pt x="4204327" y="5480638"/>
                    </a:cubicBezTo>
                    <a:lnTo>
                      <a:pt x="4208850" y="5507668"/>
                    </a:lnTo>
                    <a:lnTo>
                      <a:pt x="4198232" y="5531692"/>
                    </a:lnTo>
                    <a:lnTo>
                      <a:pt x="4198231" y="5531693"/>
                    </a:lnTo>
                    <a:cubicBezTo>
                      <a:pt x="4191181" y="5537600"/>
                      <a:pt x="4187989" y="5542649"/>
                      <a:pt x="4188085" y="5547578"/>
                    </a:cubicBezTo>
                    <a:lnTo>
                      <a:pt x="4188085" y="5547579"/>
                    </a:lnTo>
                    <a:cubicBezTo>
                      <a:pt x="4188180" y="5552508"/>
                      <a:pt x="4191562" y="5557318"/>
                      <a:pt x="4197659" y="5562747"/>
                    </a:cubicBezTo>
                    <a:cubicBezTo>
                      <a:pt x="4240332" y="5600468"/>
                      <a:pt x="4267003" y="5646190"/>
                      <a:pt x="4268907" y="5704484"/>
                    </a:cubicBezTo>
                    <a:cubicBezTo>
                      <a:pt x="4269289" y="5716486"/>
                      <a:pt x="4271954" y="5728679"/>
                      <a:pt x="4274812" y="5740489"/>
                    </a:cubicBezTo>
                    <a:cubicBezTo>
                      <a:pt x="4276527" y="5747729"/>
                      <a:pt x="4278433" y="5756494"/>
                      <a:pt x="4283578" y="5760874"/>
                    </a:cubicBezTo>
                    <a:cubicBezTo>
                      <a:pt x="4322821" y="5794975"/>
                      <a:pt x="4350063" y="5837458"/>
                      <a:pt x="4371973" y="5883752"/>
                    </a:cubicBezTo>
                    <a:lnTo>
                      <a:pt x="4371974" y="5883757"/>
                    </a:lnTo>
                    <a:lnTo>
                      <a:pt x="4389877" y="5935946"/>
                    </a:lnTo>
                    <a:lnTo>
                      <a:pt x="4389878" y="5935950"/>
                    </a:lnTo>
                    <a:lnTo>
                      <a:pt x="4386259" y="5993290"/>
                    </a:lnTo>
                    <a:lnTo>
                      <a:pt x="4386259" y="5993291"/>
                    </a:lnTo>
                    <a:cubicBezTo>
                      <a:pt x="4385116" y="6004531"/>
                      <a:pt x="4385306" y="6017485"/>
                      <a:pt x="4379782" y="6026440"/>
                    </a:cubicBezTo>
                    <a:cubicBezTo>
                      <a:pt x="4362445" y="6054825"/>
                      <a:pt x="4343778" y="6082258"/>
                      <a:pt x="4323583" y="6108738"/>
                    </a:cubicBezTo>
                    <a:cubicBezTo>
                      <a:pt x="4314914" y="6120074"/>
                      <a:pt x="4309961" y="6126884"/>
                      <a:pt x="4309890" y="6133314"/>
                    </a:cubicBezTo>
                    <a:lnTo>
                      <a:pt x="4309890" y="6133315"/>
                    </a:lnTo>
                    <a:lnTo>
                      <a:pt x="4313591" y="6143190"/>
                    </a:lnTo>
                    <a:lnTo>
                      <a:pt x="4325486" y="6155600"/>
                    </a:lnTo>
                    <a:lnTo>
                      <a:pt x="4325488" y="6155603"/>
                    </a:lnTo>
                    <a:cubicBezTo>
                      <a:pt x="4347778" y="6175798"/>
                      <a:pt x="4359398" y="6200945"/>
                      <a:pt x="4364160" y="6228757"/>
                    </a:cubicBezTo>
                    <a:lnTo>
                      <a:pt x="4381497" y="6361540"/>
                    </a:lnTo>
                    <a:lnTo>
                      <a:pt x="4381497" y="6361539"/>
                    </a:lnTo>
                    <a:cubicBezTo>
                      <a:pt x="4377877" y="6317151"/>
                      <a:pt x="4371590" y="6272764"/>
                      <a:pt x="4364160" y="6228756"/>
                    </a:cubicBezTo>
                    <a:cubicBezTo>
                      <a:pt x="4359398" y="6200944"/>
                      <a:pt x="4347778" y="6175797"/>
                      <a:pt x="4325488" y="6155602"/>
                    </a:cubicBezTo>
                    <a:lnTo>
                      <a:pt x="4325486" y="6155600"/>
                    </a:lnTo>
                    <a:lnTo>
                      <a:pt x="4309890" y="6133315"/>
                    </a:lnTo>
                    <a:lnTo>
                      <a:pt x="4323583" y="6108739"/>
                    </a:lnTo>
                    <a:cubicBezTo>
                      <a:pt x="4343778" y="6082259"/>
                      <a:pt x="4362445" y="6054826"/>
                      <a:pt x="4379782" y="6026441"/>
                    </a:cubicBezTo>
                    <a:cubicBezTo>
                      <a:pt x="4385306" y="6017486"/>
                      <a:pt x="4385116" y="6004532"/>
                      <a:pt x="4386259" y="5993292"/>
                    </a:cubicBezTo>
                    <a:lnTo>
                      <a:pt x="4386259" y="5993290"/>
                    </a:lnTo>
                    <a:lnTo>
                      <a:pt x="4389712" y="5964477"/>
                    </a:lnTo>
                    <a:lnTo>
                      <a:pt x="4389878" y="5935950"/>
                    </a:lnTo>
                    <a:lnTo>
                      <a:pt x="4389878" y="5935949"/>
                    </a:lnTo>
                    <a:lnTo>
                      <a:pt x="4389877" y="5935946"/>
                    </a:lnTo>
                    <a:lnTo>
                      <a:pt x="4382997" y="5909351"/>
                    </a:lnTo>
                    <a:lnTo>
                      <a:pt x="4371974" y="5883757"/>
                    </a:lnTo>
                    <a:lnTo>
                      <a:pt x="4371973" y="5883751"/>
                    </a:lnTo>
                    <a:cubicBezTo>
                      <a:pt x="4350063" y="5837457"/>
                      <a:pt x="4322821" y="5794974"/>
                      <a:pt x="4283578" y="5760873"/>
                    </a:cubicBezTo>
                    <a:cubicBezTo>
                      <a:pt x="4278433" y="5756493"/>
                      <a:pt x="4276527" y="5747728"/>
                      <a:pt x="4274812" y="5740488"/>
                    </a:cubicBezTo>
                    <a:cubicBezTo>
                      <a:pt x="4271954" y="5728678"/>
                      <a:pt x="4269289" y="5716485"/>
                      <a:pt x="4268907" y="5704483"/>
                    </a:cubicBezTo>
                    <a:cubicBezTo>
                      <a:pt x="4267003" y="5646189"/>
                      <a:pt x="4240332" y="5600467"/>
                      <a:pt x="4197659" y="5562746"/>
                    </a:cubicBezTo>
                    <a:lnTo>
                      <a:pt x="4188085" y="5547578"/>
                    </a:lnTo>
                    <a:lnTo>
                      <a:pt x="4198231" y="5531694"/>
                    </a:lnTo>
                    <a:lnTo>
                      <a:pt x="4198232" y="5531692"/>
                    </a:lnTo>
                    <a:lnTo>
                      <a:pt x="4206630" y="5520422"/>
                    </a:lnTo>
                    <a:lnTo>
                      <a:pt x="4208850" y="5507668"/>
                    </a:lnTo>
                    <a:lnTo>
                      <a:pt x="4208850" y="5507667"/>
                    </a:lnTo>
                    <a:cubicBezTo>
                      <a:pt x="4208803" y="5498832"/>
                      <a:pt x="4206231" y="5489497"/>
                      <a:pt x="4204327" y="5480637"/>
                    </a:cubicBezTo>
                    <a:cubicBezTo>
                      <a:pt x="4200516" y="5462351"/>
                      <a:pt x="4196514" y="5443870"/>
                      <a:pt x="4192704" y="5425582"/>
                    </a:cubicBezTo>
                    <a:cubicBezTo>
                      <a:pt x="4190038" y="5412057"/>
                      <a:pt x="4187752" y="5398721"/>
                      <a:pt x="4184513" y="5385384"/>
                    </a:cubicBezTo>
                    <a:lnTo>
                      <a:pt x="4179637" y="5355014"/>
                    </a:lnTo>
                    <a:lnTo>
                      <a:pt x="4183557" y="5321350"/>
                    </a:lnTo>
                    <a:lnTo>
                      <a:pt x="4208517" y="5272797"/>
                    </a:lnTo>
                    <a:lnTo>
                      <a:pt x="4225669" y="5241089"/>
                    </a:lnTo>
                    <a:lnTo>
                      <a:pt x="4231973" y="5229433"/>
                    </a:lnTo>
                    <a:lnTo>
                      <a:pt x="4232139" y="5179068"/>
                    </a:lnTo>
                    <a:lnTo>
                      <a:pt x="4232139" y="5179067"/>
                    </a:lnTo>
                    <a:cubicBezTo>
                      <a:pt x="4231663" y="5176876"/>
                      <a:pt x="4230473" y="5174400"/>
                      <a:pt x="4229593" y="5172090"/>
                    </a:cubicBezTo>
                    <a:lnTo>
                      <a:pt x="4228901" y="5166114"/>
                    </a:lnTo>
                    <a:lnTo>
                      <a:pt x="4235616" y="5133225"/>
                    </a:lnTo>
                    <a:lnTo>
                      <a:pt x="4235616" y="5133224"/>
                    </a:lnTo>
                    <a:lnTo>
                      <a:pt x="4235615" y="5133220"/>
                    </a:lnTo>
                    <a:lnTo>
                      <a:pt x="4228473" y="5102461"/>
                    </a:lnTo>
                    <a:lnTo>
                      <a:pt x="4222587" y="5087441"/>
                    </a:lnTo>
                    <a:lnTo>
                      <a:pt x="4222582" y="5087423"/>
                    </a:lnTo>
                    <a:cubicBezTo>
                      <a:pt x="4216496" y="5072411"/>
                      <a:pt x="4210397" y="5057381"/>
                      <a:pt x="4209468" y="5041521"/>
                    </a:cubicBezTo>
                    <a:cubicBezTo>
                      <a:pt x="4208326" y="5022852"/>
                      <a:pt x="4194228" y="5003801"/>
                      <a:pt x="4182989" y="4987037"/>
                    </a:cubicBezTo>
                    <a:lnTo>
                      <a:pt x="4165707" y="4957454"/>
                    </a:lnTo>
                    <a:lnTo>
                      <a:pt x="4158155" y="4933805"/>
                    </a:lnTo>
                    <a:lnTo>
                      <a:pt x="4159557" y="4912169"/>
                    </a:lnTo>
                    <a:cubicBezTo>
                      <a:pt x="4161319" y="4904358"/>
                      <a:pt x="4161831" y="4896714"/>
                      <a:pt x="4161262" y="4889276"/>
                    </a:cubicBezTo>
                    <a:lnTo>
                      <a:pt x="4161262" y="4889275"/>
                    </a:lnTo>
                    <a:lnTo>
                      <a:pt x="4156484" y="4867614"/>
                    </a:lnTo>
                    <a:lnTo>
                      <a:pt x="4153733" y="4863343"/>
                    </a:lnTo>
                    <a:lnTo>
                      <a:pt x="4151983" y="4857317"/>
                    </a:lnTo>
                    <a:cubicBezTo>
                      <a:pt x="4146840" y="4847214"/>
                      <a:pt x="4139839" y="4837703"/>
                      <a:pt x="4131552" y="4828916"/>
                    </a:cubicBezTo>
                    <a:lnTo>
                      <a:pt x="4116716" y="4800483"/>
                    </a:lnTo>
                    <a:lnTo>
                      <a:pt x="4118025" y="4767765"/>
                    </a:lnTo>
                    <a:cubicBezTo>
                      <a:pt x="4123931" y="4738236"/>
                      <a:pt x="4124313" y="4707565"/>
                      <a:pt x="4127932" y="4677656"/>
                    </a:cubicBezTo>
                    <a:cubicBezTo>
                      <a:pt x="4128694" y="4671177"/>
                      <a:pt x="4131362" y="4662987"/>
                      <a:pt x="4135934" y="4659175"/>
                    </a:cubicBezTo>
                    <a:cubicBezTo>
                      <a:pt x="4192704" y="4612501"/>
                      <a:pt x="4193276" y="4546777"/>
                      <a:pt x="4195944" y="4482005"/>
                    </a:cubicBezTo>
                    <a:cubicBezTo>
                      <a:pt x="4197659" y="4442762"/>
                      <a:pt x="4197659" y="4403326"/>
                      <a:pt x="4196706" y="4363891"/>
                    </a:cubicBezTo>
                    <a:lnTo>
                      <a:pt x="4196706" y="4363890"/>
                    </a:lnTo>
                    <a:cubicBezTo>
                      <a:pt x="4196514" y="4350554"/>
                      <a:pt x="4193466" y="4336457"/>
                      <a:pt x="4187752" y="4324645"/>
                    </a:cubicBezTo>
                    <a:cubicBezTo>
                      <a:pt x="4175749" y="4300070"/>
                      <a:pt x="4160129" y="4277401"/>
                      <a:pt x="4147936" y="4253014"/>
                    </a:cubicBezTo>
                    <a:close/>
                    <a:moveTo>
                      <a:pt x="4211111" y="2836172"/>
                    </a:moveTo>
                    <a:lnTo>
                      <a:pt x="4202421" y="2848793"/>
                    </a:lnTo>
                    <a:cubicBezTo>
                      <a:pt x="4197421" y="2865010"/>
                      <a:pt x="4191562" y="2881307"/>
                      <a:pt x="4186816" y="2897785"/>
                    </a:cubicBezTo>
                    <a:lnTo>
                      <a:pt x="4185787" y="2903551"/>
                    </a:lnTo>
                    <a:lnTo>
                      <a:pt x="4182513" y="2914328"/>
                    </a:lnTo>
                    <a:lnTo>
                      <a:pt x="4177882" y="2947858"/>
                    </a:lnTo>
                    <a:lnTo>
                      <a:pt x="4177881" y="2947862"/>
                    </a:lnTo>
                    <a:lnTo>
                      <a:pt x="4177881" y="2947863"/>
                    </a:lnTo>
                    <a:cubicBezTo>
                      <a:pt x="4177512" y="2959157"/>
                      <a:pt x="4178512" y="2970576"/>
                      <a:pt x="4181465" y="2982149"/>
                    </a:cubicBezTo>
                    <a:lnTo>
                      <a:pt x="4193158" y="3077402"/>
                    </a:lnTo>
                    <a:lnTo>
                      <a:pt x="4180703" y="3172654"/>
                    </a:lnTo>
                    <a:cubicBezTo>
                      <a:pt x="4154794" y="3276480"/>
                      <a:pt x="4127362" y="3380305"/>
                      <a:pt x="4133076" y="3489467"/>
                    </a:cubicBezTo>
                    <a:cubicBezTo>
                      <a:pt x="4134028" y="3507563"/>
                      <a:pt x="4122407" y="3529090"/>
                      <a:pt x="4110977" y="3544713"/>
                    </a:cubicBezTo>
                    <a:cubicBezTo>
                      <a:pt x="4100119" y="3559668"/>
                      <a:pt x="4094260" y="3566812"/>
                      <a:pt x="4093355" y="3574408"/>
                    </a:cubicBezTo>
                    <a:lnTo>
                      <a:pt x="4093355" y="3574409"/>
                    </a:lnTo>
                    <a:cubicBezTo>
                      <a:pt x="4092450" y="3582005"/>
                      <a:pt x="4096499" y="3590054"/>
                      <a:pt x="4105453" y="3606818"/>
                    </a:cubicBezTo>
                    <a:cubicBezTo>
                      <a:pt x="4109835" y="3614820"/>
                      <a:pt x="4112501" y="3624726"/>
                      <a:pt x="4118979" y="3630633"/>
                    </a:cubicBezTo>
                    <a:lnTo>
                      <a:pt x="4136708" y="3654416"/>
                    </a:lnTo>
                    <a:lnTo>
                      <a:pt x="4140382" y="3668940"/>
                    </a:lnTo>
                    <a:lnTo>
                      <a:pt x="4143220" y="3680164"/>
                    </a:lnTo>
                    <a:lnTo>
                      <a:pt x="4139172" y="3734837"/>
                    </a:lnTo>
                    <a:lnTo>
                      <a:pt x="4139172" y="3734838"/>
                    </a:lnTo>
                    <a:cubicBezTo>
                      <a:pt x="4138220" y="3741316"/>
                      <a:pt x="4136886" y="3749126"/>
                      <a:pt x="4139554" y="3754653"/>
                    </a:cubicBezTo>
                    <a:lnTo>
                      <a:pt x="4145911" y="3789776"/>
                    </a:lnTo>
                    <a:lnTo>
                      <a:pt x="4130980" y="3822472"/>
                    </a:lnTo>
                    <a:cubicBezTo>
                      <a:pt x="4123932" y="3831902"/>
                      <a:pt x="4118312" y="3842046"/>
                      <a:pt x="4116645" y="3852619"/>
                    </a:cubicBezTo>
                    <a:lnTo>
                      <a:pt x="4116645" y="3852620"/>
                    </a:lnTo>
                    <a:lnTo>
                      <a:pt x="4117425" y="3868764"/>
                    </a:lnTo>
                    <a:lnTo>
                      <a:pt x="4126028" y="3885337"/>
                    </a:lnTo>
                    <a:lnTo>
                      <a:pt x="4126028" y="3885339"/>
                    </a:lnTo>
                    <a:cubicBezTo>
                      <a:pt x="4135744" y="3897722"/>
                      <a:pt x="4143150" y="3910319"/>
                      <a:pt x="4148409" y="3923125"/>
                    </a:cubicBezTo>
                    <a:lnTo>
                      <a:pt x="4157913" y="3962160"/>
                    </a:lnTo>
                    <a:lnTo>
                      <a:pt x="4142221" y="4043838"/>
                    </a:lnTo>
                    <a:lnTo>
                      <a:pt x="4142220" y="4043839"/>
                    </a:lnTo>
                    <a:cubicBezTo>
                      <a:pt x="4133457" y="4063842"/>
                      <a:pt x="4128075" y="4083702"/>
                      <a:pt x="4127099" y="4103825"/>
                    </a:cubicBezTo>
                    <a:lnTo>
                      <a:pt x="4127099" y="4103826"/>
                    </a:lnTo>
                    <a:lnTo>
                      <a:pt x="4129066" y="4134256"/>
                    </a:lnTo>
                    <a:lnTo>
                      <a:pt x="4138410" y="4165382"/>
                    </a:lnTo>
                    <a:lnTo>
                      <a:pt x="4138410" y="4165384"/>
                    </a:lnTo>
                    <a:lnTo>
                      <a:pt x="4142315" y="4192388"/>
                    </a:lnTo>
                    <a:lnTo>
                      <a:pt x="4142315" y="4192387"/>
                    </a:lnTo>
                    <a:cubicBezTo>
                      <a:pt x="4142411" y="4182767"/>
                      <a:pt x="4141839" y="4173480"/>
                      <a:pt x="4138410" y="4165383"/>
                    </a:cubicBezTo>
                    <a:lnTo>
                      <a:pt x="4138410" y="4165382"/>
                    </a:lnTo>
                    <a:lnTo>
                      <a:pt x="4127099" y="4103826"/>
                    </a:lnTo>
                    <a:lnTo>
                      <a:pt x="4142220" y="4043840"/>
                    </a:lnTo>
                    <a:lnTo>
                      <a:pt x="4142221" y="4043838"/>
                    </a:lnTo>
                    <a:lnTo>
                      <a:pt x="4155523" y="4002410"/>
                    </a:lnTo>
                    <a:lnTo>
                      <a:pt x="4157913" y="3962160"/>
                    </a:lnTo>
                    <a:lnTo>
                      <a:pt x="4157913" y="3962159"/>
                    </a:lnTo>
                    <a:cubicBezTo>
                      <a:pt x="4155651" y="3935727"/>
                      <a:pt x="4145460" y="3910104"/>
                      <a:pt x="4126028" y="3885338"/>
                    </a:cubicBezTo>
                    <a:lnTo>
                      <a:pt x="4126028" y="3885337"/>
                    </a:lnTo>
                    <a:lnTo>
                      <a:pt x="4116645" y="3852620"/>
                    </a:lnTo>
                    <a:lnTo>
                      <a:pt x="4130980" y="3822473"/>
                    </a:lnTo>
                    <a:cubicBezTo>
                      <a:pt x="4139172" y="3811614"/>
                      <a:pt x="4144316" y="3800897"/>
                      <a:pt x="4145911" y="3789777"/>
                    </a:cubicBezTo>
                    <a:lnTo>
                      <a:pt x="4145911" y="3789776"/>
                    </a:lnTo>
                    <a:cubicBezTo>
                      <a:pt x="4147507" y="3778655"/>
                      <a:pt x="4145554" y="3767130"/>
                      <a:pt x="4139554" y="3754652"/>
                    </a:cubicBezTo>
                    <a:lnTo>
                      <a:pt x="4139172" y="3734838"/>
                    </a:lnTo>
                    <a:lnTo>
                      <a:pt x="4143220" y="3680164"/>
                    </a:lnTo>
                    <a:lnTo>
                      <a:pt x="4143220" y="3680163"/>
                    </a:lnTo>
                    <a:lnTo>
                      <a:pt x="4140382" y="3668940"/>
                    </a:lnTo>
                    <a:lnTo>
                      <a:pt x="4136708" y="3654416"/>
                    </a:lnTo>
                    <a:lnTo>
                      <a:pt x="4136708" y="3654416"/>
                    </a:lnTo>
                    <a:lnTo>
                      <a:pt x="4136708" y="3654415"/>
                    </a:lnTo>
                    <a:cubicBezTo>
                      <a:pt x="4132898" y="3646123"/>
                      <a:pt x="4127219" y="3638157"/>
                      <a:pt x="4118979" y="3630632"/>
                    </a:cubicBezTo>
                    <a:cubicBezTo>
                      <a:pt x="4112501" y="3624725"/>
                      <a:pt x="4109835" y="3614819"/>
                      <a:pt x="4105453" y="3606817"/>
                    </a:cubicBezTo>
                    <a:cubicBezTo>
                      <a:pt x="4100976" y="3598435"/>
                      <a:pt x="4097725" y="3592232"/>
                      <a:pt x="4095707" y="3587174"/>
                    </a:cubicBezTo>
                    <a:lnTo>
                      <a:pt x="4093355" y="3574408"/>
                    </a:lnTo>
                    <a:lnTo>
                      <a:pt x="4098434" y="3562321"/>
                    </a:lnTo>
                    <a:cubicBezTo>
                      <a:pt x="4101369" y="3557716"/>
                      <a:pt x="4105548" y="3552191"/>
                      <a:pt x="4110977" y="3544714"/>
                    </a:cubicBezTo>
                    <a:cubicBezTo>
                      <a:pt x="4122407" y="3529091"/>
                      <a:pt x="4134028" y="3507564"/>
                      <a:pt x="4133076" y="3489468"/>
                    </a:cubicBezTo>
                    <a:cubicBezTo>
                      <a:pt x="4127362" y="3380306"/>
                      <a:pt x="4154794" y="3276481"/>
                      <a:pt x="4180703" y="3172655"/>
                    </a:cubicBezTo>
                    <a:cubicBezTo>
                      <a:pt x="4188705" y="3140650"/>
                      <a:pt x="4192943" y="3109026"/>
                      <a:pt x="4193158" y="3077402"/>
                    </a:cubicBezTo>
                    <a:lnTo>
                      <a:pt x="4193158" y="3077401"/>
                    </a:lnTo>
                    <a:cubicBezTo>
                      <a:pt x="4193372" y="3045777"/>
                      <a:pt x="4189562" y="3014153"/>
                      <a:pt x="4181465" y="2982148"/>
                    </a:cubicBezTo>
                    <a:lnTo>
                      <a:pt x="4177881" y="2947863"/>
                    </a:lnTo>
                    <a:lnTo>
                      <a:pt x="4177882" y="2947858"/>
                    </a:lnTo>
                    <a:lnTo>
                      <a:pt x="4185787" y="2903551"/>
                    </a:lnTo>
                    <a:lnTo>
                      <a:pt x="4202421" y="2848794"/>
                    </a:lnTo>
                    <a:cubicBezTo>
                      <a:pt x="4203754" y="2844317"/>
                      <a:pt x="4207040" y="2839983"/>
                      <a:pt x="4211111" y="2836173"/>
                    </a:cubicBezTo>
                    <a:close/>
                    <a:moveTo>
                      <a:pt x="3726625" y="1508458"/>
                    </a:moveTo>
                    <a:lnTo>
                      <a:pt x="3698531" y="1596214"/>
                    </a:lnTo>
                    <a:cubicBezTo>
                      <a:pt x="3696054" y="1604979"/>
                      <a:pt x="3697579" y="1615837"/>
                      <a:pt x="3700436" y="1624981"/>
                    </a:cubicBezTo>
                    <a:cubicBezTo>
                      <a:pt x="3710152" y="1656224"/>
                      <a:pt x="3734537" y="1676037"/>
                      <a:pt x="3757017" y="1697754"/>
                    </a:cubicBezTo>
                    <a:cubicBezTo>
                      <a:pt x="3766924" y="1707280"/>
                      <a:pt x="3773972" y="1720424"/>
                      <a:pt x="3779686" y="1733189"/>
                    </a:cubicBezTo>
                    <a:cubicBezTo>
                      <a:pt x="3794357" y="1766336"/>
                      <a:pt x="3807501" y="1800247"/>
                      <a:pt x="3821407" y="1833776"/>
                    </a:cubicBezTo>
                    <a:cubicBezTo>
                      <a:pt x="3822741" y="1837014"/>
                      <a:pt x="3826170" y="1839680"/>
                      <a:pt x="3829028" y="1842159"/>
                    </a:cubicBezTo>
                    <a:cubicBezTo>
                      <a:pt x="3859129" y="1866923"/>
                      <a:pt x="3889418" y="1891498"/>
                      <a:pt x="3919519" y="1916455"/>
                    </a:cubicBezTo>
                    <a:cubicBezTo>
                      <a:pt x="3925233" y="1921217"/>
                      <a:pt x="3929425" y="1928077"/>
                      <a:pt x="3934949" y="1933220"/>
                    </a:cubicBezTo>
                    <a:cubicBezTo>
                      <a:pt x="3942569" y="1940460"/>
                      <a:pt x="3949810" y="1949604"/>
                      <a:pt x="3958954" y="1953414"/>
                    </a:cubicBezTo>
                    <a:cubicBezTo>
                      <a:pt x="3987719" y="1965225"/>
                      <a:pt x="4000103" y="1987895"/>
                      <a:pt x="4005437" y="2016470"/>
                    </a:cubicBezTo>
                    <a:cubicBezTo>
                      <a:pt x="4010390" y="2042571"/>
                      <a:pt x="4014582" y="2068670"/>
                      <a:pt x="4020296" y="2094579"/>
                    </a:cubicBezTo>
                    <a:cubicBezTo>
                      <a:pt x="4027154" y="2126202"/>
                      <a:pt x="4034584" y="2157637"/>
                      <a:pt x="4042967" y="2188880"/>
                    </a:cubicBezTo>
                    <a:cubicBezTo>
                      <a:pt x="4046587" y="2202405"/>
                      <a:pt x="4050777" y="2216693"/>
                      <a:pt x="4058207" y="2228315"/>
                    </a:cubicBezTo>
                    <a:cubicBezTo>
                      <a:pt x="4078782" y="2260891"/>
                      <a:pt x="4092688" y="2295754"/>
                      <a:pt x="4087164" y="2334045"/>
                    </a:cubicBezTo>
                    <a:cubicBezTo>
                      <a:pt x="4082782" y="2364716"/>
                      <a:pt x="4094022" y="2390435"/>
                      <a:pt x="4111549" y="2409486"/>
                    </a:cubicBezTo>
                    <a:cubicBezTo>
                      <a:pt x="4119503" y="2418155"/>
                      <a:pt x="4125016" y="2426977"/>
                      <a:pt x="4128650" y="2435913"/>
                    </a:cubicBezTo>
                    <a:lnTo>
                      <a:pt x="4134481" y="2463018"/>
                    </a:lnTo>
                    <a:lnTo>
                      <a:pt x="4125839" y="2518262"/>
                    </a:lnTo>
                    <a:lnTo>
                      <a:pt x="4125838" y="2518264"/>
                    </a:lnTo>
                    <a:cubicBezTo>
                      <a:pt x="4123171" y="2527790"/>
                      <a:pt x="4122027" y="2536457"/>
                      <a:pt x="4122194" y="2545006"/>
                    </a:cubicBezTo>
                    <a:lnTo>
                      <a:pt x="4122194" y="2545007"/>
                    </a:lnTo>
                    <a:cubicBezTo>
                      <a:pt x="4122360" y="2553556"/>
                      <a:pt x="4123837" y="2561986"/>
                      <a:pt x="4126408" y="2571035"/>
                    </a:cubicBezTo>
                    <a:cubicBezTo>
                      <a:pt x="4138410" y="2612946"/>
                      <a:pt x="4170987" y="2640951"/>
                      <a:pt x="4199563" y="2668002"/>
                    </a:cubicBezTo>
                    <a:cubicBezTo>
                      <a:pt x="4223947" y="2691055"/>
                      <a:pt x="4237663" y="2716964"/>
                      <a:pt x="4247953" y="2745349"/>
                    </a:cubicBezTo>
                    <a:lnTo>
                      <a:pt x="4247954" y="2745352"/>
                    </a:lnTo>
                    <a:lnTo>
                      <a:pt x="4253873" y="2778006"/>
                    </a:lnTo>
                    <a:lnTo>
                      <a:pt x="4253453" y="2785440"/>
                    </a:lnTo>
                    <a:lnTo>
                      <a:pt x="4243374" y="2811780"/>
                    </a:lnTo>
                    <a:lnTo>
                      <a:pt x="4243371" y="2811787"/>
                    </a:lnTo>
                    <a:lnTo>
                      <a:pt x="4243372" y="2811787"/>
                    </a:lnTo>
                    <a:lnTo>
                      <a:pt x="4243374" y="2811780"/>
                    </a:lnTo>
                    <a:lnTo>
                      <a:pt x="4253025" y="2793023"/>
                    </a:lnTo>
                    <a:lnTo>
                      <a:pt x="4253453" y="2785440"/>
                    </a:lnTo>
                    <a:lnTo>
                      <a:pt x="4254654" y="2782305"/>
                    </a:lnTo>
                    <a:lnTo>
                      <a:pt x="4253873" y="2778006"/>
                    </a:lnTo>
                    <a:lnTo>
                      <a:pt x="4254284" y="2770758"/>
                    </a:lnTo>
                    <a:lnTo>
                      <a:pt x="4247954" y="2745352"/>
                    </a:lnTo>
                    <a:lnTo>
                      <a:pt x="4247953" y="2745348"/>
                    </a:lnTo>
                    <a:cubicBezTo>
                      <a:pt x="4237663" y="2716963"/>
                      <a:pt x="4223947" y="2691054"/>
                      <a:pt x="4199563" y="2668001"/>
                    </a:cubicBezTo>
                    <a:cubicBezTo>
                      <a:pt x="4170987" y="2640950"/>
                      <a:pt x="4138410" y="2612945"/>
                      <a:pt x="4126408" y="2571034"/>
                    </a:cubicBezTo>
                    <a:lnTo>
                      <a:pt x="4122194" y="2545007"/>
                    </a:lnTo>
                    <a:lnTo>
                      <a:pt x="4125838" y="2518265"/>
                    </a:lnTo>
                    <a:lnTo>
                      <a:pt x="4125839" y="2518262"/>
                    </a:lnTo>
                    <a:lnTo>
                      <a:pt x="4132419" y="2490551"/>
                    </a:lnTo>
                    <a:lnTo>
                      <a:pt x="4134481" y="2463018"/>
                    </a:lnTo>
                    <a:lnTo>
                      <a:pt x="4134481" y="2463017"/>
                    </a:lnTo>
                    <a:cubicBezTo>
                      <a:pt x="4133600" y="2444777"/>
                      <a:pt x="4127457" y="2426822"/>
                      <a:pt x="4111549" y="2409485"/>
                    </a:cubicBezTo>
                    <a:cubicBezTo>
                      <a:pt x="4094022" y="2390434"/>
                      <a:pt x="4082782" y="2364715"/>
                      <a:pt x="4087164" y="2334044"/>
                    </a:cubicBezTo>
                    <a:cubicBezTo>
                      <a:pt x="4092688" y="2295753"/>
                      <a:pt x="4078782" y="2260890"/>
                      <a:pt x="4058207" y="2228314"/>
                    </a:cubicBezTo>
                    <a:cubicBezTo>
                      <a:pt x="4050777" y="2216692"/>
                      <a:pt x="4046587" y="2202404"/>
                      <a:pt x="4042967" y="2188879"/>
                    </a:cubicBezTo>
                    <a:cubicBezTo>
                      <a:pt x="4034584" y="2157636"/>
                      <a:pt x="4027154" y="2126201"/>
                      <a:pt x="4020296" y="2094578"/>
                    </a:cubicBezTo>
                    <a:cubicBezTo>
                      <a:pt x="4014582" y="2068669"/>
                      <a:pt x="4010390" y="2042570"/>
                      <a:pt x="4005437" y="2016469"/>
                    </a:cubicBezTo>
                    <a:cubicBezTo>
                      <a:pt x="4000103" y="1987894"/>
                      <a:pt x="3987719" y="1965224"/>
                      <a:pt x="3958954" y="1953413"/>
                    </a:cubicBezTo>
                    <a:cubicBezTo>
                      <a:pt x="3949810" y="1949603"/>
                      <a:pt x="3942569" y="1940459"/>
                      <a:pt x="3934949" y="1933219"/>
                    </a:cubicBezTo>
                    <a:cubicBezTo>
                      <a:pt x="3929425" y="1928076"/>
                      <a:pt x="3925233" y="1921216"/>
                      <a:pt x="3919519" y="1916454"/>
                    </a:cubicBezTo>
                    <a:cubicBezTo>
                      <a:pt x="3889418" y="1891497"/>
                      <a:pt x="3859129" y="1866922"/>
                      <a:pt x="3829028" y="1842158"/>
                    </a:cubicBezTo>
                    <a:cubicBezTo>
                      <a:pt x="3826170" y="1839679"/>
                      <a:pt x="3822741" y="1837013"/>
                      <a:pt x="3821407" y="1833775"/>
                    </a:cubicBezTo>
                    <a:cubicBezTo>
                      <a:pt x="3807501" y="1800246"/>
                      <a:pt x="3794358" y="1766335"/>
                      <a:pt x="3779686" y="1733188"/>
                    </a:cubicBezTo>
                    <a:cubicBezTo>
                      <a:pt x="3773972" y="1720423"/>
                      <a:pt x="3766924" y="1707279"/>
                      <a:pt x="3757018" y="1697753"/>
                    </a:cubicBezTo>
                    <a:cubicBezTo>
                      <a:pt x="3734538" y="1676036"/>
                      <a:pt x="3710152" y="1656223"/>
                      <a:pt x="3700436" y="1624980"/>
                    </a:cubicBezTo>
                    <a:cubicBezTo>
                      <a:pt x="3697580" y="1615836"/>
                      <a:pt x="3696055" y="1604978"/>
                      <a:pt x="3698532" y="1596213"/>
                    </a:cubicBezTo>
                    <a:close/>
                    <a:moveTo>
                      <a:pt x="3745230" y="1459073"/>
                    </a:moveTo>
                    <a:lnTo>
                      <a:pt x="3745229" y="1459074"/>
                    </a:lnTo>
                    <a:lnTo>
                      <a:pt x="3736012" y="1481572"/>
                    </a:lnTo>
                    <a:close/>
                    <a:moveTo>
                      <a:pt x="3764423" y="1268758"/>
                    </a:moveTo>
                    <a:cubicBezTo>
                      <a:pt x="3764875" y="1275402"/>
                      <a:pt x="3766447" y="1281689"/>
                      <a:pt x="3769590" y="1286070"/>
                    </a:cubicBezTo>
                    <a:cubicBezTo>
                      <a:pt x="3784163" y="1306930"/>
                      <a:pt x="3790403" y="1328553"/>
                      <a:pt x="3791927" y="1350628"/>
                    </a:cubicBezTo>
                    <a:lnTo>
                      <a:pt x="3786333" y="1413840"/>
                    </a:lnTo>
                    <a:lnTo>
                      <a:pt x="3791928" y="1350627"/>
                    </a:lnTo>
                    <a:cubicBezTo>
                      <a:pt x="3790403" y="1328552"/>
                      <a:pt x="3784164" y="1306930"/>
                      <a:pt x="3769590" y="1286069"/>
                    </a:cubicBezTo>
                    <a:close/>
                    <a:moveTo>
                      <a:pt x="3706152" y="773035"/>
                    </a:moveTo>
                    <a:lnTo>
                      <a:pt x="3706152" y="773036"/>
                    </a:lnTo>
                    <a:cubicBezTo>
                      <a:pt x="3708438" y="800277"/>
                      <a:pt x="3711676" y="827330"/>
                      <a:pt x="3714152" y="854380"/>
                    </a:cubicBezTo>
                    <a:cubicBezTo>
                      <a:pt x="3716438" y="878957"/>
                      <a:pt x="3717200" y="903723"/>
                      <a:pt x="3745205" y="915344"/>
                    </a:cubicBezTo>
                    <a:cubicBezTo>
                      <a:pt x="3749587" y="917060"/>
                      <a:pt x="3752825" y="922774"/>
                      <a:pt x="3755683" y="927156"/>
                    </a:cubicBezTo>
                    <a:cubicBezTo>
                      <a:pt x="3799691" y="994786"/>
                      <a:pt x="3798547" y="1030981"/>
                      <a:pt x="3752063" y="1097088"/>
                    </a:cubicBezTo>
                    <a:cubicBezTo>
                      <a:pt x="3747301" y="1103946"/>
                      <a:pt x="3743871" y="1118614"/>
                      <a:pt x="3747681" y="1123186"/>
                    </a:cubicBezTo>
                    <a:cubicBezTo>
                      <a:pt x="3763493" y="1142618"/>
                      <a:pt x="3770542" y="1162954"/>
                      <a:pt x="3772400" y="1184029"/>
                    </a:cubicBezTo>
                    <a:cubicBezTo>
                      <a:pt x="3770542" y="1162954"/>
                      <a:pt x="3763494" y="1142617"/>
                      <a:pt x="3747682" y="1123185"/>
                    </a:cubicBezTo>
                    <a:cubicBezTo>
                      <a:pt x="3743872" y="1118613"/>
                      <a:pt x="3747302" y="1103945"/>
                      <a:pt x="3752064" y="1097087"/>
                    </a:cubicBezTo>
                    <a:cubicBezTo>
                      <a:pt x="3798548" y="1030980"/>
                      <a:pt x="3799692" y="994785"/>
                      <a:pt x="3755684" y="927155"/>
                    </a:cubicBezTo>
                    <a:cubicBezTo>
                      <a:pt x="3752826" y="922773"/>
                      <a:pt x="3749588" y="917059"/>
                      <a:pt x="3745206" y="915343"/>
                    </a:cubicBezTo>
                    <a:cubicBezTo>
                      <a:pt x="3717200" y="903722"/>
                      <a:pt x="3716438" y="878956"/>
                      <a:pt x="3714152" y="854379"/>
                    </a:cubicBezTo>
                    <a:close/>
                    <a:moveTo>
                      <a:pt x="3761553" y="517851"/>
                    </a:moveTo>
                    <a:lnTo>
                      <a:pt x="3752635" y="556048"/>
                    </a:lnTo>
                    <a:cubicBezTo>
                      <a:pt x="3750539" y="564049"/>
                      <a:pt x="3745015" y="572623"/>
                      <a:pt x="3746157" y="580051"/>
                    </a:cubicBezTo>
                    <a:cubicBezTo>
                      <a:pt x="3749491" y="601579"/>
                      <a:pt x="3747062" y="622201"/>
                      <a:pt x="3742776" y="642538"/>
                    </a:cubicBezTo>
                    <a:lnTo>
                      <a:pt x="3730253" y="694928"/>
                    </a:lnTo>
                    <a:lnTo>
                      <a:pt x="3742777" y="642537"/>
                    </a:lnTo>
                    <a:cubicBezTo>
                      <a:pt x="3747063" y="622201"/>
                      <a:pt x="3749492" y="601578"/>
                      <a:pt x="3746158" y="580050"/>
                    </a:cubicBezTo>
                    <a:cubicBezTo>
                      <a:pt x="3745016" y="572622"/>
                      <a:pt x="3750540" y="564048"/>
                      <a:pt x="3752636" y="556047"/>
                    </a:cubicBezTo>
                    <a:close/>
                    <a:moveTo>
                      <a:pt x="3774848" y="298169"/>
                    </a:moveTo>
                    <a:lnTo>
                      <a:pt x="3760065" y="313534"/>
                    </a:lnTo>
                    <a:cubicBezTo>
                      <a:pt x="3755873" y="316390"/>
                      <a:pt x="3758159" y="330299"/>
                      <a:pt x="3759493" y="338871"/>
                    </a:cubicBezTo>
                    <a:lnTo>
                      <a:pt x="3759500" y="338900"/>
                    </a:lnTo>
                    <a:lnTo>
                      <a:pt x="3769400" y="395640"/>
                    </a:lnTo>
                    <a:lnTo>
                      <a:pt x="3765590" y="367328"/>
                    </a:lnTo>
                    <a:lnTo>
                      <a:pt x="3759500" y="338900"/>
                    </a:lnTo>
                    <a:lnTo>
                      <a:pt x="3759494" y="338870"/>
                    </a:lnTo>
                    <a:cubicBezTo>
                      <a:pt x="3758160" y="330298"/>
                      <a:pt x="3755874" y="316389"/>
                      <a:pt x="3760066" y="313533"/>
                    </a:cubicBezTo>
                    <a:close/>
                    <a:moveTo>
                      <a:pt x="3782393" y="281568"/>
                    </a:moveTo>
                    <a:lnTo>
                      <a:pt x="3777498" y="295415"/>
                    </a:lnTo>
                    <a:lnTo>
                      <a:pt x="3777499" y="295415"/>
                    </a:lnTo>
                    <a:close/>
                    <a:moveTo>
                      <a:pt x="3769073" y="24486"/>
                    </a:moveTo>
                    <a:lnTo>
                      <a:pt x="3766810" y="74129"/>
                    </a:lnTo>
                    <a:cubicBezTo>
                      <a:pt x="3767733" y="91492"/>
                      <a:pt x="3770043" y="108703"/>
                      <a:pt x="3772734" y="125861"/>
                    </a:cubicBezTo>
                    <a:lnTo>
                      <a:pt x="3777129" y="153387"/>
                    </a:lnTo>
                    <a:lnTo>
                      <a:pt x="3785402" y="228944"/>
                    </a:lnTo>
                    <a:lnTo>
                      <a:pt x="3780943" y="177271"/>
                    </a:lnTo>
                    <a:lnTo>
                      <a:pt x="3777129" y="153387"/>
                    </a:lnTo>
                    <a:lnTo>
                      <a:pt x="3776930" y="151569"/>
                    </a:lnTo>
                    <a:cubicBezTo>
                      <a:pt x="3772700" y="125876"/>
                      <a:pt x="3768195" y="100174"/>
                      <a:pt x="3766811" y="74129"/>
                    </a:cubicBezTo>
                    <a:close/>
                    <a:moveTo>
                      <a:pt x="3766492" y="0"/>
                    </a:moveTo>
                    <a:lnTo>
                      <a:pt x="4230600" y="0"/>
                    </a:lnTo>
                    <a:lnTo>
                      <a:pt x="4229473" y="2817"/>
                    </a:lnTo>
                    <a:cubicBezTo>
                      <a:pt x="4221092" y="21486"/>
                      <a:pt x="4218423" y="43012"/>
                      <a:pt x="4215375" y="63587"/>
                    </a:cubicBezTo>
                    <a:cubicBezTo>
                      <a:pt x="4209851" y="101308"/>
                      <a:pt x="4206421" y="139219"/>
                      <a:pt x="4201468" y="176939"/>
                    </a:cubicBezTo>
                    <a:cubicBezTo>
                      <a:pt x="4200325" y="184941"/>
                      <a:pt x="4198231" y="194085"/>
                      <a:pt x="4193466" y="200182"/>
                    </a:cubicBezTo>
                    <a:cubicBezTo>
                      <a:pt x="4161461" y="241901"/>
                      <a:pt x="4152508" y="292579"/>
                      <a:pt x="4155554" y="340774"/>
                    </a:cubicBezTo>
                    <a:cubicBezTo>
                      <a:pt x="4157843" y="378686"/>
                      <a:pt x="4159557" y="415835"/>
                      <a:pt x="4156319" y="453364"/>
                    </a:cubicBezTo>
                    <a:cubicBezTo>
                      <a:pt x="4156127" y="456222"/>
                      <a:pt x="4156509" y="460032"/>
                      <a:pt x="4158033" y="462126"/>
                    </a:cubicBezTo>
                    <a:cubicBezTo>
                      <a:pt x="4168129" y="475081"/>
                      <a:pt x="4168891" y="488607"/>
                      <a:pt x="4170605" y="505182"/>
                    </a:cubicBezTo>
                    <a:cubicBezTo>
                      <a:pt x="4173083" y="528615"/>
                      <a:pt x="4171367" y="550141"/>
                      <a:pt x="4167177" y="571860"/>
                    </a:cubicBezTo>
                    <a:cubicBezTo>
                      <a:pt x="4164129" y="587672"/>
                      <a:pt x="4157843" y="603673"/>
                      <a:pt x="4149840" y="617772"/>
                    </a:cubicBezTo>
                    <a:cubicBezTo>
                      <a:pt x="4138600" y="637392"/>
                      <a:pt x="4134220" y="656255"/>
                      <a:pt x="4149078" y="674923"/>
                    </a:cubicBezTo>
                    <a:cubicBezTo>
                      <a:pt x="4164891" y="695116"/>
                      <a:pt x="4159367" y="717977"/>
                      <a:pt x="4159937" y="740268"/>
                    </a:cubicBezTo>
                    <a:cubicBezTo>
                      <a:pt x="4160129" y="749982"/>
                      <a:pt x="4159747" y="760270"/>
                      <a:pt x="4162223" y="769605"/>
                    </a:cubicBezTo>
                    <a:cubicBezTo>
                      <a:pt x="4169273" y="796655"/>
                      <a:pt x="4179941" y="822756"/>
                      <a:pt x="4184703" y="850189"/>
                    </a:cubicBezTo>
                    <a:cubicBezTo>
                      <a:pt x="4187370" y="865430"/>
                      <a:pt x="4182607" y="882384"/>
                      <a:pt x="4179179" y="898198"/>
                    </a:cubicBezTo>
                    <a:cubicBezTo>
                      <a:pt x="4175559" y="914200"/>
                      <a:pt x="4170035" y="930011"/>
                      <a:pt x="4164319" y="945444"/>
                    </a:cubicBezTo>
                    <a:cubicBezTo>
                      <a:pt x="4160509" y="955920"/>
                      <a:pt x="4156889" y="967350"/>
                      <a:pt x="4150030" y="975733"/>
                    </a:cubicBezTo>
                    <a:cubicBezTo>
                      <a:pt x="4134410" y="994785"/>
                      <a:pt x="4131742" y="1014406"/>
                      <a:pt x="4139934" y="1036887"/>
                    </a:cubicBezTo>
                    <a:cubicBezTo>
                      <a:pt x="4141268" y="1040315"/>
                      <a:pt x="4141268" y="1044315"/>
                      <a:pt x="4141458" y="1048125"/>
                    </a:cubicBezTo>
                    <a:cubicBezTo>
                      <a:pt x="4145458" y="1109091"/>
                      <a:pt x="4147936" y="1170051"/>
                      <a:pt x="4154032" y="1230633"/>
                    </a:cubicBezTo>
                    <a:cubicBezTo>
                      <a:pt x="4156509" y="1255206"/>
                      <a:pt x="4167367" y="1278829"/>
                      <a:pt x="4174225" y="1303024"/>
                    </a:cubicBezTo>
                    <a:cubicBezTo>
                      <a:pt x="4175559" y="1307978"/>
                      <a:pt x="4177655" y="1313504"/>
                      <a:pt x="4176701" y="1318456"/>
                    </a:cubicBezTo>
                    <a:cubicBezTo>
                      <a:pt x="4167177" y="1372368"/>
                      <a:pt x="4181083" y="1422854"/>
                      <a:pt x="4199372" y="1472575"/>
                    </a:cubicBezTo>
                    <a:cubicBezTo>
                      <a:pt x="4201278" y="1477717"/>
                      <a:pt x="4200706" y="1484004"/>
                      <a:pt x="4200325" y="1489720"/>
                    </a:cubicBezTo>
                    <a:cubicBezTo>
                      <a:pt x="4198993" y="1505724"/>
                      <a:pt x="4192324" y="1523059"/>
                      <a:pt x="4196324" y="1537537"/>
                    </a:cubicBezTo>
                    <a:cubicBezTo>
                      <a:pt x="4207374" y="1576019"/>
                      <a:pt x="4220709" y="1614120"/>
                      <a:pt x="4237474" y="1650317"/>
                    </a:cubicBezTo>
                    <a:cubicBezTo>
                      <a:pt x="4254428" y="1687086"/>
                      <a:pt x="4268716" y="1721185"/>
                      <a:pt x="4251572" y="1763287"/>
                    </a:cubicBezTo>
                    <a:cubicBezTo>
                      <a:pt x="4244332" y="1781194"/>
                      <a:pt x="4249476" y="1804816"/>
                      <a:pt x="4251380" y="1825393"/>
                    </a:cubicBezTo>
                    <a:cubicBezTo>
                      <a:pt x="4252904" y="1840441"/>
                      <a:pt x="4261478" y="1854920"/>
                      <a:pt x="4261478" y="1869780"/>
                    </a:cubicBezTo>
                    <a:cubicBezTo>
                      <a:pt x="4261478" y="1909408"/>
                      <a:pt x="4271574" y="1944649"/>
                      <a:pt x="4292149" y="1978940"/>
                    </a:cubicBezTo>
                    <a:cubicBezTo>
                      <a:pt x="4300150" y="1992279"/>
                      <a:pt x="4294815" y="2013043"/>
                      <a:pt x="4296911" y="2030378"/>
                    </a:cubicBezTo>
                    <a:cubicBezTo>
                      <a:pt x="4299388" y="2048668"/>
                      <a:pt x="4301673" y="2067525"/>
                      <a:pt x="4307201" y="2085054"/>
                    </a:cubicBezTo>
                    <a:cubicBezTo>
                      <a:pt x="4321679" y="2130393"/>
                      <a:pt x="4338062" y="2175163"/>
                      <a:pt x="4353302" y="2220312"/>
                    </a:cubicBezTo>
                    <a:cubicBezTo>
                      <a:pt x="4365877" y="2257459"/>
                      <a:pt x="4355970" y="2294039"/>
                      <a:pt x="4350636" y="2330806"/>
                    </a:cubicBezTo>
                    <a:cubicBezTo>
                      <a:pt x="4347205" y="2353859"/>
                      <a:pt x="4339013" y="2375383"/>
                      <a:pt x="4351206" y="2401292"/>
                    </a:cubicBezTo>
                    <a:cubicBezTo>
                      <a:pt x="4362828" y="2426059"/>
                      <a:pt x="4360160" y="2457492"/>
                      <a:pt x="4366446" y="2485307"/>
                    </a:cubicBezTo>
                    <a:cubicBezTo>
                      <a:pt x="4371781" y="2508742"/>
                      <a:pt x="4380354" y="2531409"/>
                      <a:pt x="4388736" y="2554079"/>
                    </a:cubicBezTo>
                    <a:cubicBezTo>
                      <a:pt x="4400168" y="2584942"/>
                      <a:pt x="4412167" y="2615421"/>
                      <a:pt x="4406453" y="2649143"/>
                    </a:cubicBezTo>
                    <a:cubicBezTo>
                      <a:pt x="4399976" y="2687436"/>
                      <a:pt x="4424359" y="2713723"/>
                      <a:pt x="4440554" y="2743826"/>
                    </a:cubicBezTo>
                    <a:cubicBezTo>
                      <a:pt x="4451603" y="2764590"/>
                      <a:pt x="4459795" y="2787259"/>
                      <a:pt x="4466653" y="2809930"/>
                    </a:cubicBezTo>
                    <a:cubicBezTo>
                      <a:pt x="4475607" y="2840219"/>
                      <a:pt x="4480941" y="2871462"/>
                      <a:pt x="4489705" y="2901943"/>
                    </a:cubicBezTo>
                    <a:cubicBezTo>
                      <a:pt x="4502848" y="2948047"/>
                      <a:pt x="4513137" y="2994722"/>
                      <a:pt x="4505897" y="3042728"/>
                    </a:cubicBezTo>
                    <a:cubicBezTo>
                      <a:pt x="4502659" y="3064827"/>
                      <a:pt x="4502848" y="3085403"/>
                      <a:pt x="4507613" y="3107500"/>
                    </a:cubicBezTo>
                    <a:cubicBezTo>
                      <a:pt x="4515422" y="3143695"/>
                      <a:pt x="4516376" y="3180844"/>
                      <a:pt x="4545521" y="3209993"/>
                    </a:cubicBezTo>
                    <a:cubicBezTo>
                      <a:pt x="4555811" y="3220280"/>
                      <a:pt x="4558477" y="3238758"/>
                      <a:pt x="4563811" y="3253809"/>
                    </a:cubicBezTo>
                    <a:cubicBezTo>
                      <a:pt x="4570099" y="3271145"/>
                      <a:pt x="4566858" y="3283908"/>
                      <a:pt x="4548570" y="3293244"/>
                    </a:cubicBezTo>
                    <a:cubicBezTo>
                      <a:pt x="4540379" y="3297434"/>
                      <a:pt x="4532378" y="3309437"/>
                      <a:pt x="4531043" y="3318771"/>
                    </a:cubicBezTo>
                    <a:cubicBezTo>
                      <a:pt x="4527043" y="3346776"/>
                      <a:pt x="4532950" y="3372495"/>
                      <a:pt x="4545904" y="3399546"/>
                    </a:cubicBezTo>
                    <a:cubicBezTo>
                      <a:pt x="4558096" y="3424883"/>
                      <a:pt x="4556762" y="3456508"/>
                      <a:pt x="4561524" y="3485275"/>
                    </a:cubicBezTo>
                    <a:cubicBezTo>
                      <a:pt x="4564954" y="3505657"/>
                      <a:pt x="4572002" y="3526042"/>
                      <a:pt x="4572002" y="3546617"/>
                    </a:cubicBezTo>
                    <a:cubicBezTo>
                      <a:pt x="4572002" y="3572146"/>
                      <a:pt x="4565907" y="3597482"/>
                      <a:pt x="4563620" y="3623201"/>
                    </a:cubicBezTo>
                    <a:cubicBezTo>
                      <a:pt x="4561716" y="3643204"/>
                      <a:pt x="4562478" y="3663589"/>
                      <a:pt x="4560192" y="3683591"/>
                    </a:cubicBezTo>
                    <a:cubicBezTo>
                      <a:pt x="4558477" y="3699976"/>
                      <a:pt x="4554096" y="3716168"/>
                      <a:pt x="4550476" y="3732361"/>
                    </a:cubicBezTo>
                    <a:cubicBezTo>
                      <a:pt x="4549142" y="3738267"/>
                      <a:pt x="4543998" y="3744173"/>
                      <a:pt x="4544759" y="3749506"/>
                    </a:cubicBezTo>
                    <a:cubicBezTo>
                      <a:pt x="4552953" y="3802467"/>
                      <a:pt x="4516376" y="3840569"/>
                      <a:pt x="4500182" y="3885338"/>
                    </a:cubicBezTo>
                    <a:cubicBezTo>
                      <a:pt x="4483035" y="3932394"/>
                      <a:pt x="4456748" y="3977925"/>
                      <a:pt x="4464557" y="4030503"/>
                    </a:cubicBezTo>
                    <a:cubicBezTo>
                      <a:pt x="4469319" y="4062318"/>
                      <a:pt x="4480369" y="4092989"/>
                      <a:pt x="4487039" y="4124614"/>
                    </a:cubicBezTo>
                    <a:cubicBezTo>
                      <a:pt x="4489324" y="4135854"/>
                      <a:pt x="4488943" y="4148427"/>
                      <a:pt x="4486656" y="4159667"/>
                    </a:cubicBezTo>
                    <a:cubicBezTo>
                      <a:pt x="4476177" y="4213961"/>
                      <a:pt x="4474653" y="4267493"/>
                      <a:pt x="4491801" y="4320837"/>
                    </a:cubicBezTo>
                    <a:cubicBezTo>
                      <a:pt x="4494659" y="4329979"/>
                      <a:pt x="4497325" y="4339695"/>
                      <a:pt x="4497325" y="4349222"/>
                    </a:cubicBezTo>
                    <a:cubicBezTo>
                      <a:pt x="4497325" y="4401419"/>
                      <a:pt x="4493324" y="4452665"/>
                      <a:pt x="4474653" y="4502579"/>
                    </a:cubicBezTo>
                    <a:cubicBezTo>
                      <a:pt x="4468368" y="4519343"/>
                      <a:pt x="4472368" y="4539728"/>
                      <a:pt x="4470844" y="4558207"/>
                    </a:cubicBezTo>
                    <a:cubicBezTo>
                      <a:pt x="4469511" y="4575351"/>
                      <a:pt x="4468940" y="4592878"/>
                      <a:pt x="4464557" y="4609452"/>
                    </a:cubicBezTo>
                    <a:cubicBezTo>
                      <a:pt x="4458082" y="4633647"/>
                      <a:pt x="4457320" y="4656126"/>
                      <a:pt x="4463033" y="4681083"/>
                    </a:cubicBezTo>
                    <a:cubicBezTo>
                      <a:pt x="4468368" y="4704895"/>
                      <a:pt x="4465702" y="4730614"/>
                      <a:pt x="4465891" y="4755381"/>
                    </a:cubicBezTo>
                    <a:cubicBezTo>
                      <a:pt x="4466082" y="4783004"/>
                      <a:pt x="4466272" y="4810627"/>
                      <a:pt x="4465319" y="4838250"/>
                    </a:cubicBezTo>
                    <a:cubicBezTo>
                      <a:pt x="4464940" y="4849300"/>
                      <a:pt x="4457320" y="4861873"/>
                      <a:pt x="4460367" y="4871019"/>
                    </a:cubicBezTo>
                    <a:cubicBezTo>
                      <a:pt x="4470653" y="4900546"/>
                      <a:pt x="4458271" y="4930075"/>
                      <a:pt x="4463795" y="4959602"/>
                    </a:cubicBezTo>
                    <a:cubicBezTo>
                      <a:pt x="4466653" y="4974082"/>
                      <a:pt x="4458844" y="4990465"/>
                      <a:pt x="4458082" y="5006086"/>
                    </a:cubicBezTo>
                    <a:cubicBezTo>
                      <a:pt x="4456748" y="5031614"/>
                      <a:pt x="4457320" y="5057141"/>
                      <a:pt x="4456937" y="5082670"/>
                    </a:cubicBezTo>
                    <a:cubicBezTo>
                      <a:pt x="4456748" y="5091052"/>
                      <a:pt x="4455986" y="5099245"/>
                      <a:pt x="4455603" y="5107627"/>
                    </a:cubicBezTo>
                    <a:cubicBezTo>
                      <a:pt x="4455223" y="5115057"/>
                      <a:pt x="4453508" y="5122867"/>
                      <a:pt x="4454840" y="5129916"/>
                    </a:cubicBezTo>
                    <a:cubicBezTo>
                      <a:pt x="4459605" y="5155445"/>
                      <a:pt x="4467415" y="5180591"/>
                      <a:pt x="4470464" y="5206308"/>
                    </a:cubicBezTo>
                    <a:cubicBezTo>
                      <a:pt x="4473130" y="5228597"/>
                      <a:pt x="4469511" y="5251650"/>
                      <a:pt x="4471415" y="5274129"/>
                    </a:cubicBezTo>
                    <a:cubicBezTo>
                      <a:pt x="4474653" y="5313754"/>
                      <a:pt x="4480369" y="5353379"/>
                      <a:pt x="4483990" y="5393005"/>
                    </a:cubicBezTo>
                    <a:cubicBezTo>
                      <a:pt x="4484752" y="5401579"/>
                      <a:pt x="4479988" y="5410531"/>
                      <a:pt x="4479607" y="5419295"/>
                    </a:cubicBezTo>
                    <a:cubicBezTo>
                      <a:pt x="4478656" y="5446728"/>
                      <a:pt x="4478464" y="5474161"/>
                      <a:pt x="4477894" y="5501594"/>
                    </a:cubicBezTo>
                    <a:cubicBezTo>
                      <a:pt x="4477702" y="5517215"/>
                      <a:pt x="4478273" y="5533027"/>
                      <a:pt x="4476560" y="5548460"/>
                    </a:cubicBezTo>
                    <a:cubicBezTo>
                      <a:pt x="4474273" y="5568842"/>
                      <a:pt x="4470844" y="5587321"/>
                      <a:pt x="4485703" y="5606372"/>
                    </a:cubicBezTo>
                    <a:cubicBezTo>
                      <a:pt x="4508755" y="5635711"/>
                      <a:pt x="4499801" y="5673050"/>
                      <a:pt x="4505134" y="5706959"/>
                    </a:cubicBezTo>
                    <a:cubicBezTo>
                      <a:pt x="4506468" y="5715723"/>
                      <a:pt x="4506659" y="5724678"/>
                      <a:pt x="4508183" y="5733440"/>
                    </a:cubicBezTo>
                    <a:cubicBezTo>
                      <a:pt x="4511041" y="5749634"/>
                      <a:pt x="4514279" y="5765635"/>
                      <a:pt x="4517519" y="5781830"/>
                    </a:cubicBezTo>
                    <a:cubicBezTo>
                      <a:pt x="4518089" y="5784686"/>
                      <a:pt x="4518281" y="5787924"/>
                      <a:pt x="4519234" y="5790592"/>
                    </a:cubicBezTo>
                    <a:cubicBezTo>
                      <a:pt x="4527233" y="5815169"/>
                      <a:pt x="4536378" y="5839361"/>
                      <a:pt x="4542855" y="5864318"/>
                    </a:cubicBezTo>
                    <a:cubicBezTo>
                      <a:pt x="4546095" y="5876511"/>
                      <a:pt x="4546476" y="5890037"/>
                      <a:pt x="4544759" y="5902610"/>
                    </a:cubicBezTo>
                    <a:cubicBezTo>
                      <a:pt x="4539808" y="5939377"/>
                      <a:pt x="4537712" y="5975764"/>
                      <a:pt x="4544951" y="6012723"/>
                    </a:cubicBezTo>
                    <a:cubicBezTo>
                      <a:pt x="4547808" y="6027392"/>
                      <a:pt x="4543045" y="6043776"/>
                      <a:pt x="4541332" y="6059397"/>
                    </a:cubicBezTo>
                    <a:cubicBezTo>
                      <a:pt x="4536759" y="6096736"/>
                      <a:pt x="4531805" y="6134075"/>
                      <a:pt x="4527426" y="6171605"/>
                    </a:cubicBezTo>
                    <a:cubicBezTo>
                      <a:pt x="4524758" y="6195037"/>
                      <a:pt x="4523234" y="6218660"/>
                      <a:pt x="4520568" y="6242093"/>
                    </a:cubicBezTo>
                    <a:cubicBezTo>
                      <a:pt x="4517327" y="6269144"/>
                      <a:pt x="4512375" y="6296005"/>
                      <a:pt x="4509706" y="6323058"/>
                    </a:cubicBezTo>
                    <a:cubicBezTo>
                      <a:pt x="4506659" y="6353919"/>
                      <a:pt x="4506089" y="6384972"/>
                      <a:pt x="4502848" y="6415833"/>
                    </a:cubicBezTo>
                    <a:cubicBezTo>
                      <a:pt x="4496563" y="6472225"/>
                      <a:pt x="4489132" y="6528424"/>
                      <a:pt x="4482084" y="6584812"/>
                    </a:cubicBezTo>
                    <a:cubicBezTo>
                      <a:pt x="4475226" y="6639488"/>
                      <a:pt x="4469129" y="6694164"/>
                      <a:pt x="4460557" y="6748458"/>
                    </a:cubicBezTo>
                    <a:cubicBezTo>
                      <a:pt x="4456937" y="6771319"/>
                      <a:pt x="4447030" y="6793035"/>
                      <a:pt x="4441507" y="6815516"/>
                    </a:cubicBezTo>
                    <a:lnTo>
                      <a:pt x="4431806" y="6858001"/>
                    </a:lnTo>
                    <a:lnTo>
                      <a:pt x="4259554" y="6858001"/>
                    </a:lnTo>
                    <a:lnTo>
                      <a:pt x="4259554" y="6858002"/>
                    </a:lnTo>
                    <a:lnTo>
                      <a:pt x="0" y="6858002"/>
                    </a:lnTo>
                    <a:lnTo>
                      <a:pt x="0" y="2"/>
                    </a:lnTo>
                    <a:lnTo>
                      <a:pt x="3766492" y="1"/>
                    </a:lnTo>
                    <a:lnTo>
                      <a:pt x="3769210" y="21486"/>
                    </a:lnTo>
                    <a:close/>
                  </a:path>
                </a:pathLst>
              </a:custGeom>
              <a:solidFill>
                <a:schemeClr val="bg1">
                  <a:alpha val="86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grpSp>
          <p:nvGrpSpPr>
            <p:cNvPr id="25" name="Group 24">
              <a:extLst>
                <a:ext uri="{FF2B5EF4-FFF2-40B4-BE49-F238E27FC236}">
                  <a16:creationId xmlns:a16="http://schemas.microsoft.com/office/drawing/2014/main" id="{CEDE579A-0A12-4A10-85D4-A8DA1663B89B}"/>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1"/>
              <a:ext cx="884241" cy="6858002"/>
              <a:chOff x="3697284" y="-1"/>
              <a:chExt cx="884241" cy="6858002"/>
            </a:xfrm>
          </p:grpSpPr>
          <p:grpSp>
            <p:nvGrpSpPr>
              <p:cNvPr id="15" name="Group 14">
                <a:extLst>
                  <a:ext uri="{FF2B5EF4-FFF2-40B4-BE49-F238E27FC236}">
                    <a16:creationId xmlns:a16="http://schemas.microsoft.com/office/drawing/2014/main" id="{15CA79E3-BA58-419A-8541-7498AC2633F2}"/>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1"/>
                <a:ext cx="884241" cy="6858001"/>
                <a:chOff x="3697284" y="-1"/>
                <a:chExt cx="884241" cy="6858001"/>
              </a:xfrm>
              <a:solidFill>
                <a:srgbClr val="FFFFFF"/>
              </a:solidFill>
              <a:effectLst/>
            </p:grpSpPr>
            <p:sp>
              <p:nvSpPr>
                <p:cNvPr id="19" name="Freeform: Shape 18">
                  <a:extLst>
                    <a:ext uri="{FF2B5EF4-FFF2-40B4-BE49-F238E27FC236}">
                      <a16:creationId xmlns:a16="http://schemas.microsoft.com/office/drawing/2014/main" id="{2348C622-BC44-4959-B64E-427015FD1F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Shape 19">
                  <a:extLst>
                    <a:ext uri="{FF2B5EF4-FFF2-40B4-BE49-F238E27FC236}">
                      <a16:creationId xmlns:a16="http://schemas.microsoft.com/office/drawing/2014/main" id="{F8841A98-AA1D-4F65-A368-EF31110B07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26" name="Group 25">
                <a:extLst>
                  <a:ext uri="{FF2B5EF4-FFF2-40B4-BE49-F238E27FC236}">
                    <a16:creationId xmlns:a16="http://schemas.microsoft.com/office/drawing/2014/main" id="{E6609F08-9B2C-4879-AC68-E3E537BED78C}"/>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0"/>
                <a:ext cx="884241" cy="6858001"/>
                <a:chOff x="3697284" y="-1"/>
                <a:chExt cx="884241" cy="6858001"/>
              </a:xfrm>
              <a:blipFill>
                <a:blip r:embed="rId5">
                  <a:alphaModFix amt="57000"/>
                </a:blip>
                <a:tile tx="0" ty="0" sx="100000" sy="100000" flip="none" algn="tl"/>
              </a:blipFill>
              <a:effectLst/>
            </p:grpSpPr>
            <p:sp>
              <p:nvSpPr>
                <p:cNvPr id="17" name="Freeform: Shape 16">
                  <a:extLst>
                    <a:ext uri="{FF2B5EF4-FFF2-40B4-BE49-F238E27FC236}">
                      <a16:creationId xmlns:a16="http://schemas.microsoft.com/office/drawing/2014/main" id="{6910EFC9-D70D-42FD-BCCD-AB1F710BFD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7" name="Freeform: Shape 26">
                  <a:extLst>
                    <a:ext uri="{FF2B5EF4-FFF2-40B4-BE49-F238E27FC236}">
                      <a16:creationId xmlns:a16="http://schemas.microsoft.com/office/drawing/2014/main" id="{83BEF371-1E22-4C4F-A62F-AC6B92CAE0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grpSp>
      <p:sp>
        <p:nvSpPr>
          <p:cNvPr id="4" name="Title 3">
            <a:extLst>
              <a:ext uri="{FF2B5EF4-FFF2-40B4-BE49-F238E27FC236}">
                <a16:creationId xmlns:a16="http://schemas.microsoft.com/office/drawing/2014/main" id="{0F0F4AD8-0299-E229-02B3-CD1E16671D90}"/>
              </a:ext>
            </a:extLst>
          </p:cNvPr>
          <p:cNvSpPr>
            <a:spLocks noGrp="1"/>
          </p:cNvSpPr>
          <p:nvPr>
            <p:ph type="title"/>
          </p:nvPr>
        </p:nvSpPr>
        <p:spPr>
          <a:xfrm>
            <a:off x="937366" y="1860652"/>
            <a:ext cx="3010005" cy="3641714"/>
          </a:xfrm>
        </p:spPr>
        <p:txBody>
          <a:bodyPr vert="horz" lIns="91440" tIns="45720" rIns="91440" bIns="45720" rtlCol="0" anchor="t">
            <a:normAutofit/>
          </a:bodyPr>
          <a:lstStyle/>
          <a:p>
            <a:pPr defTabSz="914400">
              <a:lnSpc>
                <a:spcPct val="90000"/>
              </a:lnSpc>
              <a:spcBef>
                <a:spcPct val="0"/>
              </a:spcBef>
            </a:pPr>
            <a:r>
              <a:rPr lang="en-US" sz="3500" kern="1200">
                <a:solidFill>
                  <a:schemeClr val="tx1"/>
                </a:solidFill>
                <a:latin typeface="+mj-lt"/>
                <a:ea typeface="+mj-ea"/>
                <a:cs typeface="+mj-cs"/>
              </a:rPr>
              <a:t>Life Insurance, AD&amp;D, Short-Term and Long-Term Disability</a:t>
            </a:r>
          </a:p>
        </p:txBody>
      </p:sp>
      <p:sp>
        <p:nvSpPr>
          <p:cNvPr id="28" name="Content Placeholder 2">
            <a:extLst>
              <a:ext uri="{FF2B5EF4-FFF2-40B4-BE49-F238E27FC236}">
                <a16:creationId xmlns:a16="http://schemas.microsoft.com/office/drawing/2014/main" id="{0115CF02-7310-A7E9-B1BF-145CC5495D3E}"/>
              </a:ext>
            </a:extLst>
          </p:cNvPr>
          <p:cNvSpPr txBox="1">
            <a:spLocks/>
          </p:cNvSpPr>
          <p:nvPr/>
        </p:nvSpPr>
        <p:spPr>
          <a:xfrm>
            <a:off x="5721179" y="679623"/>
            <a:ext cx="7549978" cy="6413156"/>
          </a:xfrm>
          <a:prstGeom prst="rect">
            <a:avLst/>
          </a:prstGeom>
        </p:spPr>
        <p:txBody>
          <a:bodyPr vert="horz" lIns="91440" tIns="45720" rIns="91440" bIns="45720" rtlCol="0">
            <a:normAutofit lnSpcReduction="10000"/>
          </a:bodyPr>
          <a:lstStyle>
            <a:lvl1pPr marL="0" indent="0" algn="l" defTabSz="1036507" rtl="0" eaLnBrk="1" latinLnBrk="0" hangingPunct="1">
              <a:lnSpc>
                <a:spcPct val="120000"/>
              </a:lnSpc>
              <a:spcBef>
                <a:spcPts val="1133"/>
              </a:spcBef>
              <a:buClr>
                <a:schemeClr val="accent3"/>
              </a:buClr>
              <a:buFont typeface="Arial" panose="020B0604020202020204" pitchFamily="34" charset="0"/>
              <a:buNone/>
              <a:defRPr sz="2116" kern="1200">
                <a:solidFill>
                  <a:schemeClr val="accent6"/>
                </a:solidFill>
                <a:latin typeface="Arial" panose="020B0604020202020204" pitchFamily="34" charset="0"/>
                <a:ea typeface="+mn-ea"/>
                <a:cs typeface="Arial" panose="020B0604020202020204" pitchFamily="34" charset="0"/>
              </a:defRPr>
            </a:lvl1pPr>
            <a:lvl2pPr marL="436595" indent="-263876" algn="l" defTabSz="1036507" rtl="0" eaLnBrk="1" latinLnBrk="0" hangingPunct="1">
              <a:lnSpc>
                <a:spcPct val="120000"/>
              </a:lnSpc>
              <a:spcBef>
                <a:spcPts val="567"/>
              </a:spcBef>
              <a:buClr>
                <a:schemeClr val="accent3"/>
              </a:buClr>
              <a:buFont typeface="Arial" panose="020B0604020202020204" pitchFamily="34" charset="0"/>
              <a:buChar char="•"/>
              <a:defRPr sz="2116" kern="1200">
                <a:solidFill>
                  <a:schemeClr val="accent6"/>
                </a:solidFill>
                <a:latin typeface="Arial" panose="020B0604020202020204" pitchFamily="34" charset="0"/>
                <a:ea typeface="+mn-ea"/>
                <a:cs typeface="Arial" panose="020B0604020202020204" pitchFamily="34" charset="0"/>
              </a:defRPr>
            </a:lvl2pPr>
            <a:lvl3pPr marL="782032" indent="-263876" algn="l" defTabSz="1036507" rtl="0" eaLnBrk="1" latinLnBrk="0" hangingPunct="1">
              <a:lnSpc>
                <a:spcPct val="120000"/>
              </a:lnSpc>
              <a:spcBef>
                <a:spcPts val="567"/>
              </a:spcBef>
              <a:buClr>
                <a:schemeClr val="accent3"/>
              </a:buClr>
              <a:buFont typeface="Arial" panose="020B0604020202020204" pitchFamily="34" charset="0"/>
              <a:buChar char="‒"/>
              <a:defRPr sz="2116" kern="1200">
                <a:solidFill>
                  <a:schemeClr val="accent6"/>
                </a:solidFill>
                <a:latin typeface="Arial" panose="020B0604020202020204" pitchFamily="34" charset="0"/>
                <a:ea typeface="+mn-ea"/>
                <a:cs typeface="Arial" panose="020B0604020202020204" pitchFamily="34" charset="0"/>
              </a:defRPr>
            </a:lvl3pPr>
            <a:lvl4pPr marL="1209031" indent="-254280" algn="l" defTabSz="1036507" rtl="0" eaLnBrk="1" latinLnBrk="0" hangingPunct="1">
              <a:lnSpc>
                <a:spcPct val="120000"/>
              </a:lnSpc>
              <a:spcBef>
                <a:spcPts val="567"/>
              </a:spcBef>
              <a:buClr>
                <a:schemeClr val="accent3"/>
              </a:buClr>
              <a:buFont typeface="Wingdings" panose="05000000000000000000" pitchFamily="2" charset="2"/>
              <a:buChar char="§"/>
              <a:defRPr sz="2116" kern="1200">
                <a:solidFill>
                  <a:schemeClr val="accent6"/>
                </a:solidFill>
                <a:latin typeface="Arial" panose="020B0604020202020204" pitchFamily="34" charset="0"/>
                <a:ea typeface="+mn-ea"/>
                <a:cs typeface="Arial" panose="020B0604020202020204" pitchFamily="34" charset="0"/>
              </a:defRPr>
            </a:lvl4pPr>
            <a:lvl5pPr marL="1209031" indent="-254280" algn="l" defTabSz="1036507" rtl="0" eaLnBrk="1" latinLnBrk="0" hangingPunct="1">
              <a:lnSpc>
                <a:spcPct val="120000"/>
              </a:lnSpc>
              <a:spcBef>
                <a:spcPts val="567"/>
              </a:spcBef>
              <a:buClr>
                <a:schemeClr val="accent3"/>
              </a:buClr>
              <a:buFont typeface="Wingdings" panose="05000000000000000000" pitchFamily="2" charset="2"/>
              <a:buChar char="§"/>
              <a:defRPr sz="2116" kern="1200">
                <a:solidFill>
                  <a:schemeClr val="accent6"/>
                </a:solidFill>
                <a:latin typeface="Arial" panose="020B0604020202020204" pitchFamily="34" charset="0"/>
                <a:ea typeface="+mn-ea"/>
                <a:cs typeface="Arial" panose="020B0604020202020204" pitchFamily="34" charset="0"/>
              </a:defRPr>
            </a:lvl5pPr>
            <a:lvl6pPr marL="2850394" indent="-259126" algn="l" defTabSz="1036507" rtl="0" eaLnBrk="1" latinLnBrk="0" hangingPunct="1">
              <a:lnSpc>
                <a:spcPct val="90000"/>
              </a:lnSpc>
              <a:spcBef>
                <a:spcPts val="567"/>
              </a:spcBef>
              <a:buFont typeface="Arial" panose="020B0604020202020204" pitchFamily="34" charset="0"/>
              <a:buChar char="•"/>
              <a:defRPr sz="2040" kern="1200">
                <a:solidFill>
                  <a:schemeClr val="tx1"/>
                </a:solidFill>
                <a:latin typeface="+mn-lt"/>
                <a:ea typeface="+mn-ea"/>
                <a:cs typeface="+mn-cs"/>
              </a:defRPr>
            </a:lvl6pPr>
            <a:lvl7pPr marL="3368647" indent="-259126" algn="l" defTabSz="1036507" rtl="0" eaLnBrk="1" latinLnBrk="0" hangingPunct="1">
              <a:lnSpc>
                <a:spcPct val="90000"/>
              </a:lnSpc>
              <a:spcBef>
                <a:spcPts val="567"/>
              </a:spcBef>
              <a:buFont typeface="Arial" panose="020B0604020202020204" pitchFamily="34" charset="0"/>
              <a:buChar char="•"/>
              <a:defRPr sz="2040" kern="1200">
                <a:solidFill>
                  <a:schemeClr val="tx1"/>
                </a:solidFill>
                <a:latin typeface="+mn-lt"/>
                <a:ea typeface="+mn-ea"/>
                <a:cs typeface="+mn-cs"/>
              </a:defRPr>
            </a:lvl7pPr>
            <a:lvl8pPr marL="3886901" indent="-259126" algn="l" defTabSz="1036507" rtl="0" eaLnBrk="1" latinLnBrk="0" hangingPunct="1">
              <a:lnSpc>
                <a:spcPct val="90000"/>
              </a:lnSpc>
              <a:spcBef>
                <a:spcPts val="567"/>
              </a:spcBef>
              <a:buFont typeface="Arial" panose="020B0604020202020204" pitchFamily="34" charset="0"/>
              <a:buChar char="•"/>
              <a:defRPr sz="2040" kern="1200">
                <a:solidFill>
                  <a:schemeClr val="tx1"/>
                </a:solidFill>
                <a:latin typeface="+mn-lt"/>
                <a:ea typeface="+mn-ea"/>
                <a:cs typeface="+mn-cs"/>
              </a:defRPr>
            </a:lvl8pPr>
            <a:lvl9pPr marL="4405154" indent="-259126" algn="l" defTabSz="1036507" rtl="0" eaLnBrk="1" latinLnBrk="0" hangingPunct="1">
              <a:lnSpc>
                <a:spcPct val="90000"/>
              </a:lnSpc>
              <a:spcBef>
                <a:spcPts val="567"/>
              </a:spcBef>
              <a:buFont typeface="Arial" panose="020B0604020202020204" pitchFamily="34" charset="0"/>
              <a:buChar char="•"/>
              <a:defRPr sz="2040" kern="1200">
                <a:solidFill>
                  <a:schemeClr val="tx1"/>
                </a:solidFill>
                <a:latin typeface="+mn-lt"/>
                <a:ea typeface="+mn-ea"/>
                <a:cs typeface="+mn-cs"/>
              </a:defRPr>
            </a:lvl9pPr>
          </a:lstStyle>
          <a:p>
            <a:pPr marL="342900" indent="-228600" defTabSz="914400">
              <a:lnSpc>
                <a:spcPct val="90000"/>
              </a:lnSpc>
              <a:buFont typeface="Arial" panose="020B0604020202020204" pitchFamily="34" charset="0"/>
              <a:buChar char="•"/>
            </a:pPr>
            <a:r>
              <a:rPr lang="en-US" sz="2300" dirty="0">
                <a:solidFill>
                  <a:schemeClr val="tx1">
                    <a:alpha val="80000"/>
                  </a:schemeClr>
                </a:solidFill>
                <a:latin typeface="+mn-lt"/>
                <a:cs typeface="+mn-cs"/>
              </a:rPr>
              <a:t>Full-time employees are provided with employer paid basic life insurance and AD&amp;D benefits. Benefits = 1x annual salary rounded up to the nearest $1,000 at a maximum benefit amount of $250,000</a:t>
            </a:r>
          </a:p>
          <a:p>
            <a:pPr marL="342900" indent="-228600" defTabSz="914400">
              <a:lnSpc>
                <a:spcPct val="90000"/>
              </a:lnSpc>
              <a:buFont typeface="Arial" panose="020B0604020202020204" pitchFamily="34" charset="0"/>
              <a:buChar char="•"/>
            </a:pPr>
            <a:r>
              <a:rPr lang="en-US" sz="2300" dirty="0">
                <a:solidFill>
                  <a:schemeClr val="tx1">
                    <a:alpha val="80000"/>
                  </a:schemeClr>
                </a:solidFill>
                <a:latin typeface="+mn-lt"/>
                <a:cs typeface="+mn-cs"/>
              </a:rPr>
              <a:t>Voluntary Life Insurance </a:t>
            </a:r>
          </a:p>
          <a:p>
            <a:pPr marL="779495" lvl="1" indent="-228600" defTabSz="914400">
              <a:lnSpc>
                <a:spcPct val="90000"/>
              </a:lnSpc>
            </a:pPr>
            <a:r>
              <a:rPr lang="en-US" sz="2300" dirty="0">
                <a:solidFill>
                  <a:schemeClr val="tx1">
                    <a:alpha val="80000"/>
                  </a:schemeClr>
                </a:solidFill>
                <a:latin typeface="+mn-lt"/>
                <a:cs typeface="+mn-cs"/>
              </a:rPr>
              <a:t>$200,000 Guaranteed Issue for new hires (or up to 5x’s annual salary)</a:t>
            </a:r>
          </a:p>
          <a:p>
            <a:pPr marL="779495" lvl="1" indent="-228600" defTabSz="914400">
              <a:lnSpc>
                <a:spcPct val="90000"/>
              </a:lnSpc>
            </a:pPr>
            <a:r>
              <a:rPr lang="en-US" sz="2300" dirty="0">
                <a:solidFill>
                  <a:schemeClr val="tx1">
                    <a:alpha val="80000"/>
                  </a:schemeClr>
                </a:solidFill>
                <a:latin typeface="+mn-lt"/>
                <a:cs typeface="+mn-cs"/>
              </a:rPr>
              <a:t>Minimum amount = $10,000</a:t>
            </a:r>
          </a:p>
          <a:p>
            <a:pPr marL="779495" lvl="1" indent="-228600" defTabSz="914400">
              <a:lnSpc>
                <a:spcPct val="90000"/>
              </a:lnSpc>
            </a:pPr>
            <a:r>
              <a:rPr lang="en-US" sz="2300" dirty="0">
                <a:solidFill>
                  <a:schemeClr val="tx1">
                    <a:alpha val="80000"/>
                  </a:schemeClr>
                </a:solidFill>
                <a:latin typeface="+mn-lt"/>
                <a:cs typeface="+mn-cs"/>
              </a:rPr>
              <a:t>Maximum amount = $350,000 (Evidence of Insurability is required for coverage amounts in excess of $200,000)</a:t>
            </a:r>
          </a:p>
          <a:p>
            <a:pPr marL="779495" lvl="1" indent="-228600" defTabSz="914400">
              <a:lnSpc>
                <a:spcPct val="90000"/>
              </a:lnSpc>
            </a:pPr>
            <a:r>
              <a:rPr lang="en-US" sz="2300" dirty="0">
                <a:solidFill>
                  <a:schemeClr val="tx1">
                    <a:alpha val="80000"/>
                  </a:schemeClr>
                </a:solidFill>
                <a:latin typeface="+mn-lt"/>
                <a:cs typeface="+mn-cs"/>
              </a:rPr>
              <a:t>Spousal coverage up to 100% of employee elected amount (max of $100,000).</a:t>
            </a:r>
          </a:p>
          <a:p>
            <a:pPr marL="779495" lvl="1" indent="-228600" defTabSz="914400">
              <a:lnSpc>
                <a:spcPct val="90000"/>
              </a:lnSpc>
            </a:pPr>
            <a:r>
              <a:rPr lang="en-US" sz="2300" dirty="0">
                <a:solidFill>
                  <a:schemeClr val="tx1">
                    <a:alpha val="80000"/>
                  </a:schemeClr>
                </a:solidFill>
                <a:latin typeface="+mn-lt"/>
                <a:cs typeface="+mn-cs"/>
              </a:rPr>
              <a:t>Child coverage is available at additional cost ($10,000 policy)</a:t>
            </a:r>
          </a:p>
          <a:p>
            <a:pPr marL="779495" lvl="1" indent="-228600" defTabSz="914400">
              <a:lnSpc>
                <a:spcPct val="90000"/>
              </a:lnSpc>
            </a:pPr>
            <a:r>
              <a:rPr lang="en-US" sz="2300" dirty="0">
                <a:solidFill>
                  <a:schemeClr val="tx1">
                    <a:alpha val="80000"/>
                  </a:schemeClr>
                </a:solidFill>
                <a:latin typeface="+mn-lt"/>
                <a:cs typeface="+mn-cs"/>
              </a:rPr>
              <a:t>100% employee paid </a:t>
            </a:r>
          </a:p>
          <a:p>
            <a:pPr marL="342900" indent="-228600" defTabSz="914400">
              <a:lnSpc>
                <a:spcPct val="90000"/>
              </a:lnSpc>
              <a:buFont typeface="Arial" panose="020B0604020202020204" pitchFamily="34" charset="0"/>
              <a:buChar char="•"/>
            </a:pPr>
            <a:r>
              <a:rPr lang="en-US" sz="2300" dirty="0">
                <a:solidFill>
                  <a:schemeClr val="tx1">
                    <a:alpha val="80000"/>
                  </a:schemeClr>
                </a:solidFill>
                <a:latin typeface="+mn-lt"/>
                <a:cs typeface="+mn-cs"/>
              </a:rPr>
              <a:t>Short-term disability and long-term disability benefits are employer paid and provide income protection during leaves of absence due to illness or injury</a:t>
            </a:r>
          </a:p>
          <a:p>
            <a:pPr marL="779495" lvl="1" indent="-228600" defTabSz="914400">
              <a:lnSpc>
                <a:spcPct val="90000"/>
              </a:lnSpc>
            </a:pPr>
            <a:endParaRPr lang="en-US" sz="1500" dirty="0">
              <a:solidFill>
                <a:schemeClr val="tx1">
                  <a:alpha val="80000"/>
                </a:schemeClr>
              </a:solidFill>
              <a:latin typeface="+mn-lt"/>
              <a:cs typeface="+mn-cs"/>
            </a:endParaRPr>
          </a:p>
          <a:p>
            <a:pPr marL="342900" indent="-228600" defTabSz="914400">
              <a:lnSpc>
                <a:spcPct val="90000"/>
              </a:lnSpc>
              <a:buFont typeface="Arial" panose="020B0604020202020204" pitchFamily="34" charset="0"/>
              <a:buChar char="•"/>
            </a:pPr>
            <a:endParaRPr lang="en-US" sz="1500" dirty="0">
              <a:solidFill>
                <a:schemeClr val="tx1">
                  <a:alpha val="80000"/>
                </a:schemeClr>
              </a:solidFill>
              <a:latin typeface="+mn-lt"/>
              <a:cs typeface="+mn-cs"/>
            </a:endParaRPr>
          </a:p>
          <a:p>
            <a:pPr marL="342900" indent="-228600" defTabSz="914400">
              <a:lnSpc>
                <a:spcPct val="90000"/>
              </a:lnSpc>
              <a:buFont typeface="Arial" panose="020B0604020202020204" pitchFamily="34" charset="0"/>
              <a:buChar char="•"/>
            </a:pPr>
            <a:endParaRPr lang="en-US" sz="1500" dirty="0">
              <a:solidFill>
                <a:schemeClr val="tx1">
                  <a:alpha val="80000"/>
                </a:schemeClr>
              </a:solidFill>
              <a:latin typeface="+mn-lt"/>
              <a:cs typeface="+mn-cs"/>
            </a:endParaRPr>
          </a:p>
          <a:p>
            <a:pPr marL="342900" indent="-228600" defTabSz="914400">
              <a:lnSpc>
                <a:spcPct val="90000"/>
              </a:lnSpc>
              <a:buFont typeface="Arial" panose="020B0604020202020204" pitchFamily="34" charset="0"/>
              <a:buChar char="•"/>
            </a:pPr>
            <a:endParaRPr lang="en-US" sz="1500" dirty="0">
              <a:solidFill>
                <a:schemeClr val="tx1">
                  <a:alpha val="80000"/>
                </a:schemeClr>
              </a:solidFill>
              <a:latin typeface="+mn-lt"/>
              <a:cs typeface="+mn-cs"/>
            </a:endParaRPr>
          </a:p>
          <a:p>
            <a:pPr indent="-228600" defTabSz="914400">
              <a:lnSpc>
                <a:spcPct val="90000"/>
              </a:lnSpc>
              <a:buFont typeface="Arial" panose="020B0604020202020204" pitchFamily="34" charset="0"/>
              <a:buChar char="•"/>
            </a:pPr>
            <a:endParaRPr lang="en-US" sz="1500" dirty="0">
              <a:solidFill>
                <a:schemeClr val="tx1">
                  <a:alpha val="80000"/>
                </a:schemeClr>
              </a:solidFill>
              <a:latin typeface="+mn-lt"/>
              <a:cs typeface="+mn-cs"/>
            </a:endParaRPr>
          </a:p>
          <a:p>
            <a:pPr marL="342900" indent="-228600" defTabSz="914400">
              <a:lnSpc>
                <a:spcPct val="90000"/>
              </a:lnSpc>
              <a:buFont typeface="Arial" panose="020B0604020202020204" pitchFamily="34" charset="0"/>
              <a:buChar char="•"/>
            </a:pPr>
            <a:endParaRPr lang="en-US" sz="1500" dirty="0">
              <a:solidFill>
                <a:schemeClr val="tx1">
                  <a:alpha val="80000"/>
                </a:schemeClr>
              </a:solidFill>
              <a:latin typeface="+mn-lt"/>
              <a:cs typeface="+mn-cs"/>
            </a:endParaRPr>
          </a:p>
          <a:p>
            <a:pPr marL="342900" indent="-228600" defTabSz="914400">
              <a:lnSpc>
                <a:spcPct val="90000"/>
              </a:lnSpc>
              <a:buFont typeface="Arial" panose="020B0604020202020204" pitchFamily="34" charset="0"/>
              <a:buChar char="•"/>
            </a:pPr>
            <a:endParaRPr lang="en-US" sz="1500" dirty="0">
              <a:solidFill>
                <a:schemeClr val="tx1">
                  <a:alpha val="80000"/>
                </a:schemeClr>
              </a:solidFill>
              <a:latin typeface="+mn-lt"/>
              <a:cs typeface="+mn-cs"/>
            </a:endParaRPr>
          </a:p>
          <a:p>
            <a:pPr marL="342900" indent="-228600" defTabSz="914400">
              <a:lnSpc>
                <a:spcPct val="90000"/>
              </a:lnSpc>
              <a:buFont typeface="Arial" panose="020B0604020202020204" pitchFamily="34" charset="0"/>
              <a:buChar char="•"/>
            </a:pPr>
            <a:endParaRPr lang="en-US" sz="1500" dirty="0">
              <a:solidFill>
                <a:schemeClr val="tx1">
                  <a:alpha val="80000"/>
                </a:schemeClr>
              </a:solidFill>
              <a:latin typeface="+mn-lt"/>
              <a:cs typeface="+mn-cs"/>
            </a:endParaRPr>
          </a:p>
        </p:txBody>
      </p:sp>
      <p:pic>
        <p:nvPicPr>
          <p:cNvPr id="6" name="Audio 5">
            <a:hlinkClick r:id="" action="ppaction://media"/>
            <a:extLst>
              <a:ext uri="{FF2B5EF4-FFF2-40B4-BE49-F238E27FC236}">
                <a16:creationId xmlns:a16="http://schemas.microsoft.com/office/drawing/2014/main" id="{86EAF7A9-A60B-5263-A895-263D1A4D029D}"/>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41250" t="-141250" r="-141250" b="-141250"/>
          <a:stretch>
            <a:fillRect/>
          </a:stretch>
        </p:blipFill>
        <p:spPr>
          <a:xfrm>
            <a:off x="11392611" y="5347411"/>
            <a:ext cx="2331720" cy="2331720"/>
          </a:xfrm>
          <a:prstGeom prst="ellipse">
            <a:avLst/>
          </a:prstGeom>
        </p:spPr>
      </p:pic>
    </p:spTree>
    <p:extLst>
      <p:ext uri="{BB962C8B-B14F-4D97-AF65-F5344CB8AC3E}">
        <p14:creationId xmlns:p14="http://schemas.microsoft.com/office/powerpoint/2010/main" val="1463530269"/>
      </p:ext>
    </p:extLst>
  </p:cSld>
  <p:clrMapOvr>
    <a:overrideClrMapping bg1="dk1" tx1="lt1" bg2="dk2" tx2="lt2" accent1="accent1" accent2="accent2" accent3="accent3" accent4="accent4" accent5="accent5" accent6="accent6" hlink="hlink" folHlink="folHlink"/>
  </p:clrMapOvr>
  <p:transition spd="slow" advTm="22896">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3817600" cy="77724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3817597" cy="1802840"/>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9197346" cy="1802840"/>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9197338" y="-1"/>
            <a:ext cx="4620258" cy="1802840"/>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0596" y="-1"/>
            <a:ext cx="13296999" cy="181042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0F0F4AD8-0299-E229-02B3-CD1E16671D90}"/>
              </a:ext>
            </a:extLst>
          </p:cNvPr>
          <p:cNvSpPr>
            <a:spLocks noGrp="1"/>
          </p:cNvSpPr>
          <p:nvPr>
            <p:ph type="title"/>
          </p:nvPr>
        </p:nvSpPr>
        <p:spPr>
          <a:xfrm>
            <a:off x="1554478" y="333809"/>
            <a:ext cx="11215412" cy="1171492"/>
          </a:xfrm>
        </p:spPr>
        <p:txBody>
          <a:bodyPr vert="horz" lIns="91440" tIns="45720" rIns="91440" bIns="45720" rtlCol="0" anchor="ctr">
            <a:normAutofit/>
          </a:bodyPr>
          <a:lstStyle/>
          <a:p>
            <a:pPr defTabSz="914400">
              <a:lnSpc>
                <a:spcPct val="90000"/>
              </a:lnSpc>
              <a:spcBef>
                <a:spcPct val="0"/>
              </a:spcBef>
            </a:pPr>
            <a:r>
              <a:rPr lang="en-US" sz="4500" kern="1200">
                <a:solidFill>
                  <a:srgbClr val="FFFFFF"/>
                </a:solidFill>
                <a:latin typeface="+mj-lt"/>
                <a:ea typeface="+mj-ea"/>
                <a:cs typeface="+mj-cs"/>
              </a:rPr>
              <a:t>Retirement </a:t>
            </a:r>
          </a:p>
        </p:txBody>
      </p:sp>
      <p:sp>
        <p:nvSpPr>
          <p:cNvPr id="5" name="Content Placeholder 2">
            <a:extLst>
              <a:ext uri="{FF2B5EF4-FFF2-40B4-BE49-F238E27FC236}">
                <a16:creationId xmlns:a16="http://schemas.microsoft.com/office/drawing/2014/main" id="{0115CF02-7310-A7E9-B1BF-145CC5495D3E}"/>
              </a:ext>
            </a:extLst>
          </p:cNvPr>
          <p:cNvSpPr txBox="1">
            <a:spLocks/>
          </p:cNvSpPr>
          <p:nvPr/>
        </p:nvSpPr>
        <p:spPr>
          <a:xfrm>
            <a:off x="1554478" y="2627289"/>
            <a:ext cx="11020569" cy="4174473"/>
          </a:xfrm>
          <a:prstGeom prst="rect">
            <a:avLst/>
          </a:prstGeom>
        </p:spPr>
        <p:txBody>
          <a:bodyPr vert="horz" lIns="91440" tIns="45720" rIns="91440" bIns="45720" rtlCol="0" anchor="ctr">
            <a:normAutofit/>
          </a:bodyPr>
          <a:lstStyle>
            <a:lvl1pPr marL="0" indent="0" algn="l" defTabSz="1036507" rtl="0" eaLnBrk="1" latinLnBrk="0" hangingPunct="1">
              <a:lnSpc>
                <a:spcPct val="120000"/>
              </a:lnSpc>
              <a:spcBef>
                <a:spcPts val="1133"/>
              </a:spcBef>
              <a:buClr>
                <a:schemeClr val="accent3"/>
              </a:buClr>
              <a:buFont typeface="Arial" panose="020B0604020202020204" pitchFamily="34" charset="0"/>
              <a:buNone/>
              <a:defRPr sz="2116" kern="1200">
                <a:solidFill>
                  <a:schemeClr val="accent6"/>
                </a:solidFill>
                <a:latin typeface="Arial" panose="020B0604020202020204" pitchFamily="34" charset="0"/>
                <a:ea typeface="+mn-ea"/>
                <a:cs typeface="Arial" panose="020B0604020202020204" pitchFamily="34" charset="0"/>
              </a:defRPr>
            </a:lvl1pPr>
            <a:lvl2pPr marL="436595" indent="-263876" algn="l" defTabSz="1036507" rtl="0" eaLnBrk="1" latinLnBrk="0" hangingPunct="1">
              <a:lnSpc>
                <a:spcPct val="120000"/>
              </a:lnSpc>
              <a:spcBef>
                <a:spcPts val="567"/>
              </a:spcBef>
              <a:buClr>
                <a:schemeClr val="accent3"/>
              </a:buClr>
              <a:buFont typeface="Arial" panose="020B0604020202020204" pitchFamily="34" charset="0"/>
              <a:buChar char="•"/>
              <a:defRPr sz="2116" kern="1200">
                <a:solidFill>
                  <a:schemeClr val="accent6"/>
                </a:solidFill>
                <a:latin typeface="Arial" panose="020B0604020202020204" pitchFamily="34" charset="0"/>
                <a:ea typeface="+mn-ea"/>
                <a:cs typeface="Arial" panose="020B0604020202020204" pitchFamily="34" charset="0"/>
              </a:defRPr>
            </a:lvl2pPr>
            <a:lvl3pPr marL="782032" indent="-263876" algn="l" defTabSz="1036507" rtl="0" eaLnBrk="1" latinLnBrk="0" hangingPunct="1">
              <a:lnSpc>
                <a:spcPct val="120000"/>
              </a:lnSpc>
              <a:spcBef>
                <a:spcPts val="567"/>
              </a:spcBef>
              <a:buClr>
                <a:schemeClr val="accent3"/>
              </a:buClr>
              <a:buFont typeface="Arial" panose="020B0604020202020204" pitchFamily="34" charset="0"/>
              <a:buChar char="‒"/>
              <a:defRPr sz="2116" kern="1200">
                <a:solidFill>
                  <a:schemeClr val="accent6"/>
                </a:solidFill>
                <a:latin typeface="Arial" panose="020B0604020202020204" pitchFamily="34" charset="0"/>
                <a:ea typeface="+mn-ea"/>
                <a:cs typeface="Arial" panose="020B0604020202020204" pitchFamily="34" charset="0"/>
              </a:defRPr>
            </a:lvl3pPr>
            <a:lvl4pPr marL="1209031" indent="-254280" algn="l" defTabSz="1036507" rtl="0" eaLnBrk="1" latinLnBrk="0" hangingPunct="1">
              <a:lnSpc>
                <a:spcPct val="120000"/>
              </a:lnSpc>
              <a:spcBef>
                <a:spcPts val="567"/>
              </a:spcBef>
              <a:buClr>
                <a:schemeClr val="accent3"/>
              </a:buClr>
              <a:buFont typeface="Wingdings" panose="05000000000000000000" pitchFamily="2" charset="2"/>
              <a:buChar char="§"/>
              <a:defRPr sz="2116" kern="1200">
                <a:solidFill>
                  <a:schemeClr val="accent6"/>
                </a:solidFill>
                <a:latin typeface="Arial" panose="020B0604020202020204" pitchFamily="34" charset="0"/>
                <a:ea typeface="+mn-ea"/>
                <a:cs typeface="Arial" panose="020B0604020202020204" pitchFamily="34" charset="0"/>
              </a:defRPr>
            </a:lvl4pPr>
            <a:lvl5pPr marL="1209031" indent="-254280" algn="l" defTabSz="1036507" rtl="0" eaLnBrk="1" latinLnBrk="0" hangingPunct="1">
              <a:lnSpc>
                <a:spcPct val="120000"/>
              </a:lnSpc>
              <a:spcBef>
                <a:spcPts val="567"/>
              </a:spcBef>
              <a:buClr>
                <a:schemeClr val="accent3"/>
              </a:buClr>
              <a:buFont typeface="Wingdings" panose="05000000000000000000" pitchFamily="2" charset="2"/>
              <a:buChar char="§"/>
              <a:defRPr sz="2116" kern="1200">
                <a:solidFill>
                  <a:schemeClr val="accent6"/>
                </a:solidFill>
                <a:latin typeface="Arial" panose="020B0604020202020204" pitchFamily="34" charset="0"/>
                <a:ea typeface="+mn-ea"/>
                <a:cs typeface="Arial" panose="020B0604020202020204" pitchFamily="34" charset="0"/>
              </a:defRPr>
            </a:lvl5pPr>
            <a:lvl6pPr marL="2850394" indent="-259126" algn="l" defTabSz="1036507" rtl="0" eaLnBrk="1" latinLnBrk="0" hangingPunct="1">
              <a:lnSpc>
                <a:spcPct val="90000"/>
              </a:lnSpc>
              <a:spcBef>
                <a:spcPts val="567"/>
              </a:spcBef>
              <a:buFont typeface="Arial" panose="020B0604020202020204" pitchFamily="34" charset="0"/>
              <a:buChar char="•"/>
              <a:defRPr sz="2040" kern="1200">
                <a:solidFill>
                  <a:schemeClr val="tx1"/>
                </a:solidFill>
                <a:latin typeface="+mn-lt"/>
                <a:ea typeface="+mn-ea"/>
                <a:cs typeface="+mn-cs"/>
              </a:defRPr>
            </a:lvl6pPr>
            <a:lvl7pPr marL="3368647" indent="-259126" algn="l" defTabSz="1036507" rtl="0" eaLnBrk="1" latinLnBrk="0" hangingPunct="1">
              <a:lnSpc>
                <a:spcPct val="90000"/>
              </a:lnSpc>
              <a:spcBef>
                <a:spcPts val="567"/>
              </a:spcBef>
              <a:buFont typeface="Arial" panose="020B0604020202020204" pitchFamily="34" charset="0"/>
              <a:buChar char="•"/>
              <a:defRPr sz="2040" kern="1200">
                <a:solidFill>
                  <a:schemeClr val="tx1"/>
                </a:solidFill>
                <a:latin typeface="+mn-lt"/>
                <a:ea typeface="+mn-ea"/>
                <a:cs typeface="+mn-cs"/>
              </a:defRPr>
            </a:lvl7pPr>
            <a:lvl8pPr marL="3886901" indent="-259126" algn="l" defTabSz="1036507" rtl="0" eaLnBrk="1" latinLnBrk="0" hangingPunct="1">
              <a:lnSpc>
                <a:spcPct val="90000"/>
              </a:lnSpc>
              <a:spcBef>
                <a:spcPts val="567"/>
              </a:spcBef>
              <a:buFont typeface="Arial" panose="020B0604020202020204" pitchFamily="34" charset="0"/>
              <a:buChar char="•"/>
              <a:defRPr sz="2040" kern="1200">
                <a:solidFill>
                  <a:schemeClr val="tx1"/>
                </a:solidFill>
                <a:latin typeface="+mn-lt"/>
                <a:ea typeface="+mn-ea"/>
                <a:cs typeface="+mn-cs"/>
              </a:defRPr>
            </a:lvl8pPr>
            <a:lvl9pPr marL="4405154" indent="-259126" algn="l" defTabSz="1036507" rtl="0" eaLnBrk="1" latinLnBrk="0" hangingPunct="1">
              <a:lnSpc>
                <a:spcPct val="90000"/>
              </a:lnSpc>
              <a:spcBef>
                <a:spcPts val="567"/>
              </a:spcBef>
              <a:buFont typeface="Arial" panose="020B0604020202020204" pitchFamily="34" charset="0"/>
              <a:buChar char="•"/>
              <a:defRPr sz="2040" kern="1200">
                <a:solidFill>
                  <a:schemeClr val="tx1"/>
                </a:solidFill>
                <a:latin typeface="+mn-lt"/>
                <a:ea typeface="+mn-ea"/>
                <a:cs typeface="+mn-cs"/>
              </a:defRPr>
            </a:lvl9pPr>
          </a:lstStyle>
          <a:p>
            <a:pPr marL="342900" indent="-228600" defTabSz="914400">
              <a:lnSpc>
                <a:spcPct val="90000"/>
              </a:lnSpc>
              <a:buFont typeface="Arial" panose="020B0604020202020204" pitchFamily="34" charset="0"/>
              <a:buChar char="•"/>
            </a:pPr>
            <a:r>
              <a:rPr lang="en-US" sz="2300" dirty="0">
                <a:solidFill>
                  <a:schemeClr val="tx1"/>
                </a:solidFill>
                <a:latin typeface="+mn-lt"/>
                <a:cs typeface="+mn-cs"/>
              </a:rPr>
              <a:t>Teachers Insurance and Annuity Association (TIAA) administers the university defined contribution 403(b) plan.</a:t>
            </a:r>
          </a:p>
          <a:p>
            <a:pPr marL="342900" indent="-228600" defTabSz="914400">
              <a:lnSpc>
                <a:spcPct val="90000"/>
              </a:lnSpc>
              <a:buFont typeface="Arial" panose="020B0604020202020204" pitchFamily="34" charset="0"/>
              <a:buChar char="•"/>
            </a:pPr>
            <a:r>
              <a:rPr lang="en-US" sz="2300" dirty="0">
                <a:solidFill>
                  <a:schemeClr val="tx1"/>
                </a:solidFill>
                <a:latin typeface="+mn-lt"/>
                <a:cs typeface="+mn-cs"/>
              </a:rPr>
              <a:t>A 457(b) plan is available for qualified employees.</a:t>
            </a:r>
          </a:p>
          <a:p>
            <a:pPr marL="342900" indent="-228600" defTabSz="914400">
              <a:lnSpc>
                <a:spcPct val="90000"/>
              </a:lnSpc>
              <a:buFont typeface="Arial" panose="020B0604020202020204" pitchFamily="34" charset="0"/>
              <a:buChar char="•"/>
            </a:pPr>
            <a:r>
              <a:rPr lang="en-US" sz="2300" dirty="0">
                <a:solidFill>
                  <a:schemeClr val="tx1"/>
                </a:solidFill>
                <a:latin typeface="+mn-lt"/>
                <a:cs typeface="+mn-cs"/>
              </a:rPr>
              <a:t>After one year of service, Stetson University will contribute 5% of monthly gross earnings to your retirement account. After two years of service, Stetson University will contribute 10% of monthly gross earnings. </a:t>
            </a:r>
          </a:p>
          <a:p>
            <a:pPr marL="342900" indent="-228600" defTabSz="914400">
              <a:lnSpc>
                <a:spcPct val="90000"/>
              </a:lnSpc>
              <a:buFont typeface="Arial" panose="020B0604020202020204" pitchFamily="34" charset="0"/>
              <a:buChar char="•"/>
            </a:pPr>
            <a:r>
              <a:rPr lang="en-US" sz="2300" dirty="0">
                <a:solidFill>
                  <a:schemeClr val="tx1"/>
                </a:solidFill>
                <a:latin typeface="+mn-lt"/>
                <a:cs typeface="+mn-cs"/>
              </a:rPr>
              <a:t>Administrative and full-time faculty will receive employer contributions the first of the month following date of hire. (must have proof of prior participation)</a:t>
            </a:r>
          </a:p>
          <a:p>
            <a:pPr marL="342900" indent="-228600" defTabSz="914400">
              <a:lnSpc>
                <a:spcPct val="90000"/>
              </a:lnSpc>
              <a:buFont typeface="Arial" panose="020B0604020202020204" pitchFamily="34" charset="0"/>
              <a:buChar char="•"/>
            </a:pPr>
            <a:r>
              <a:rPr lang="en-US" sz="2300" dirty="0">
                <a:solidFill>
                  <a:schemeClr val="tx1"/>
                </a:solidFill>
                <a:latin typeface="+mn-lt"/>
                <a:cs typeface="+mn-cs"/>
              </a:rPr>
              <a:t>Employee contributions can be made immediately. Please create a TIAA member account at https://www.tiaa.org/public/tcm/stetson or call 1-800-842-2252 to get started.</a:t>
            </a:r>
          </a:p>
          <a:p>
            <a:pPr marL="342900" indent="-228600" defTabSz="914400">
              <a:lnSpc>
                <a:spcPct val="90000"/>
              </a:lnSpc>
              <a:buFont typeface="Arial" panose="020B0604020202020204" pitchFamily="34" charset="0"/>
              <a:buChar char="•"/>
            </a:pPr>
            <a:endParaRPr lang="en-US" sz="2300" dirty="0">
              <a:solidFill>
                <a:schemeClr val="tx1"/>
              </a:solidFill>
              <a:latin typeface="+mn-lt"/>
              <a:cs typeface="+mn-cs"/>
            </a:endParaRPr>
          </a:p>
          <a:p>
            <a:pPr marL="342900" indent="-228600" defTabSz="914400">
              <a:lnSpc>
                <a:spcPct val="90000"/>
              </a:lnSpc>
              <a:buFont typeface="Arial" panose="020B0604020202020204" pitchFamily="34" charset="0"/>
              <a:buChar char="•"/>
            </a:pPr>
            <a:endParaRPr lang="en-US" sz="2300" dirty="0">
              <a:solidFill>
                <a:schemeClr val="tx1"/>
              </a:solidFill>
              <a:latin typeface="+mn-lt"/>
              <a:cs typeface="+mn-cs"/>
            </a:endParaRPr>
          </a:p>
        </p:txBody>
      </p:sp>
      <p:pic>
        <p:nvPicPr>
          <p:cNvPr id="8" name="Audio 7">
            <a:hlinkClick r:id="" action="ppaction://media"/>
            <a:extLst>
              <a:ext uri="{FF2B5EF4-FFF2-40B4-BE49-F238E27FC236}">
                <a16:creationId xmlns:a16="http://schemas.microsoft.com/office/drawing/2014/main" id="{1789C5B9-47B1-A4CF-47D7-F639B578EF54}"/>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41250" t="-141250" r="-141250" b="-141250"/>
          <a:stretch>
            <a:fillRect/>
          </a:stretch>
        </p:blipFill>
        <p:spPr>
          <a:xfrm>
            <a:off x="11392611" y="5347411"/>
            <a:ext cx="2331720" cy="2331720"/>
          </a:xfrm>
          <a:prstGeom prst="ellipse">
            <a:avLst/>
          </a:prstGeom>
        </p:spPr>
      </p:pic>
    </p:spTree>
    <p:extLst>
      <p:ext uri="{BB962C8B-B14F-4D97-AF65-F5344CB8AC3E}">
        <p14:creationId xmlns:p14="http://schemas.microsoft.com/office/powerpoint/2010/main" val="2829228656"/>
      </p:ext>
    </p:extLst>
  </p:cSld>
  <p:clrMapOvr>
    <a:masterClrMapping/>
  </p:clrMapOvr>
  <p:transition spd="slow" advTm="33593">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3817600" cy="77724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2" name="Rectangle 11">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3814145" cy="77724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598095" y="1598093"/>
            <a:ext cx="7772400" cy="4576214"/>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598096" y="1609582"/>
            <a:ext cx="7772399" cy="4576218"/>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870313" y="4066496"/>
            <a:ext cx="2835576" cy="4576220"/>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Freeform: Shape 19">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68635" y="1099013"/>
            <a:ext cx="4420404" cy="4736153"/>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2" name="Rectangle 21">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598105" y="1586602"/>
            <a:ext cx="7772403" cy="4576213"/>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0F0F4AD8-0299-E229-02B3-CD1E16671D90}"/>
              </a:ext>
            </a:extLst>
          </p:cNvPr>
          <p:cNvSpPr>
            <a:spLocks noGrp="1"/>
          </p:cNvSpPr>
          <p:nvPr>
            <p:ph type="title"/>
          </p:nvPr>
        </p:nvSpPr>
        <p:spPr>
          <a:xfrm>
            <a:off x="528951" y="665102"/>
            <a:ext cx="3628215" cy="3839163"/>
          </a:xfrm>
        </p:spPr>
        <p:txBody>
          <a:bodyPr vert="horz" lIns="91440" tIns="45720" rIns="91440" bIns="45720" rtlCol="0" anchor="b">
            <a:normAutofit/>
          </a:bodyPr>
          <a:lstStyle/>
          <a:p>
            <a:pPr algn="r" defTabSz="914400">
              <a:lnSpc>
                <a:spcPct val="90000"/>
              </a:lnSpc>
              <a:spcBef>
                <a:spcPct val="0"/>
              </a:spcBef>
            </a:pPr>
            <a:r>
              <a:rPr lang="en-US" sz="4500" kern="1200">
                <a:solidFill>
                  <a:srgbClr val="FFFFFF"/>
                </a:solidFill>
                <a:latin typeface="+mj-lt"/>
                <a:ea typeface="+mj-ea"/>
                <a:cs typeface="+mj-cs"/>
              </a:rPr>
              <a:t>Employee Assistance Program (EAP)</a:t>
            </a:r>
          </a:p>
        </p:txBody>
      </p:sp>
      <p:sp>
        <p:nvSpPr>
          <p:cNvPr id="5" name="Content Placeholder 2">
            <a:extLst>
              <a:ext uri="{FF2B5EF4-FFF2-40B4-BE49-F238E27FC236}">
                <a16:creationId xmlns:a16="http://schemas.microsoft.com/office/drawing/2014/main" id="{0115CF02-7310-A7E9-B1BF-145CC5495D3E}"/>
              </a:ext>
            </a:extLst>
          </p:cNvPr>
          <p:cNvSpPr txBox="1">
            <a:spLocks/>
          </p:cNvSpPr>
          <p:nvPr/>
        </p:nvSpPr>
        <p:spPr>
          <a:xfrm>
            <a:off x="5451625" y="736077"/>
            <a:ext cx="7837023" cy="6285520"/>
          </a:xfrm>
          <a:prstGeom prst="rect">
            <a:avLst/>
          </a:prstGeom>
        </p:spPr>
        <p:txBody>
          <a:bodyPr vert="horz" lIns="91440" tIns="45720" rIns="91440" bIns="45720" rtlCol="0" anchor="ctr">
            <a:normAutofit/>
          </a:bodyPr>
          <a:lstStyle>
            <a:lvl1pPr marL="0" indent="0" algn="l" defTabSz="1036507" rtl="0" eaLnBrk="1" latinLnBrk="0" hangingPunct="1">
              <a:lnSpc>
                <a:spcPct val="120000"/>
              </a:lnSpc>
              <a:spcBef>
                <a:spcPts val="1133"/>
              </a:spcBef>
              <a:buClr>
                <a:schemeClr val="accent3"/>
              </a:buClr>
              <a:buFont typeface="Arial" panose="020B0604020202020204" pitchFamily="34" charset="0"/>
              <a:buNone/>
              <a:defRPr sz="2116" kern="1200">
                <a:solidFill>
                  <a:schemeClr val="accent6"/>
                </a:solidFill>
                <a:latin typeface="Arial" panose="020B0604020202020204" pitchFamily="34" charset="0"/>
                <a:ea typeface="+mn-ea"/>
                <a:cs typeface="Arial" panose="020B0604020202020204" pitchFamily="34" charset="0"/>
              </a:defRPr>
            </a:lvl1pPr>
            <a:lvl2pPr marL="436595" indent="-263876" algn="l" defTabSz="1036507" rtl="0" eaLnBrk="1" latinLnBrk="0" hangingPunct="1">
              <a:lnSpc>
                <a:spcPct val="120000"/>
              </a:lnSpc>
              <a:spcBef>
                <a:spcPts val="567"/>
              </a:spcBef>
              <a:buClr>
                <a:schemeClr val="accent3"/>
              </a:buClr>
              <a:buFont typeface="Arial" panose="020B0604020202020204" pitchFamily="34" charset="0"/>
              <a:buChar char="•"/>
              <a:defRPr sz="2116" kern="1200">
                <a:solidFill>
                  <a:schemeClr val="accent6"/>
                </a:solidFill>
                <a:latin typeface="Arial" panose="020B0604020202020204" pitchFamily="34" charset="0"/>
                <a:ea typeface="+mn-ea"/>
                <a:cs typeface="Arial" panose="020B0604020202020204" pitchFamily="34" charset="0"/>
              </a:defRPr>
            </a:lvl2pPr>
            <a:lvl3pPr marL="782032" indent="-263876" algn="l" defTabSz="1036507" rtl="0" eaLnBrk="1" latinLnBrk="0" hangingPunct="1">
              <a:lnSpc>
                <a:spcPct val="120000"/>
              </a:lnSpc>
              <a:spcBef>
                <a:spcPts val="567"/>
              </a:spcBef>
              <a:buClr>
                <a:schemeClr val="accent3"/>
              </a:buClr>
              <a:buFont typeface="Arial" panose="020B0604020202020204" pitchFamily="34" charset="0"/>
              <a:buChar char="‒"/>
              <a:defRPr sz="2116" kern="1200">
                <a:solidFill>
                  <a:schemeClr val="accent6"/>
                </a:solidFill>
                <a:latin typeface="Arial" panose="020B0604020202020204" pitchFamily="34" charset="0"/>
                <a:ea typeface="+mn-ea"/>
                <a:cs typeface="Arial" panose="020B0604020202020204" pitchFamily="34" charset="0"/>
              </a:defRPr>
            </a:lvl3pPr>
            <a:lvl4pPr marL="1209031" indent="-254280" algn="l" defTabSz="1036507" rtl="0" eaLnBrk="1" latinLnBrk="0" hangingPunct="1">
              <a:lnSpc>
                <a:spcPct val="120000"/>
              </a:lnSpc>
              <a:spcBef>
                <a:spcPts val="567"/>
              </a:spcBef>
              <a:buClr>
                <a:schemeClr val="accent3"/>
              </a:buClr>
              <a:buFont typeface="Wingdings" panose="05000000000000000000" pitchFamily="2" charset="2"/>
              <a:buChar char="§"/>
              <a:defRPr sz="2116" kern="1200">
                <a:solidFill>
                  <a:schemeClr val="accent6"/>
                </a:solidFill>
                <a:latin typeface="Arial" panose="020B0604020202020204" pitchFamily="34" charset="0"/>
                <a:ea typeface="+mn-ea"/>
                <a:cs typeface="Arial" panose="020B0604020202020204" pitchFamily="34" charset="0"/>
              </a:defRPr>
            </a:lvl4pPr>
            <a:lvl5pPr marL="1209031" indent="-254280" algn="l" defTabSz="1036507" rtl="0" eaLnBrk="1" latinLnBrk="0" hangingPunct="1">
              <a:lnSpc>
                <a:spcPct val="120000"/>
              </a:lnSpc>
              <a:spcBef>
                <a:spcPts val="567"/>
              </a:spcBef>
              <a:buClr>
                <a:schemeClr val="accent3"/>
              </a:buClr>
              <a:buFont typeface="Wingdings" panose="05000000000000000000" pitchFamily="2" charset="2"/>
              <a:buChar char="§"/>
              <a:defRPr sz="2116" kern="1200">
                <a:solidFill>
                  <a:schemeClr val="accent6"/>
                </a:solidFill>
                <a:latin typeface="Arial" panose="020B0604020202020204" pitchFamily="34" charset="0"/>
                <a:ea typeface="+mn-ea"/>
                <a:cs typeface="Arial" panose="020B0604020202020204" pitchFamily="34" charset="0"/>
              </a:defRPr>
            </a:lvl5pPr>
            <a:lvl6pPr marL="2850394" indent="-259126" algn="l" defTabSz="1036507" rtl="0" eaLnBrk="1" latinLnBrk="0" hangingPunct="1">
              <a:lnSpc>
                <a:spcPct val="90000"/>
              </a:lnSpc>
              <a:spcBef>
                <a:spcPts val="567"/>
              </a:spcBef>
              <a:buFont typeface="Arial" panose="020B0604020202020204" pitchFamily="34" charset="0"/>
              <a:buChar char="•"/>
              <a:defRPr sz="2040" kern="1200">
                <a:solidFill>
                  <a:schemeClr val="tx1"/>
                </a:solidFill>
                <a:latin typeface="+mn-lt"/>
                <a:ea typeface="+mn-ea"/>
                <a:cs typeface="+mn-cs"/>
              </a:defRPr>
            </a:lvl6pPr>
            <a:lvl7pPr marL="3368647" indent="-259126" algn="l" defTabSz="1036507" rtl="0" eaLnBrk="1" latinLnBrk="0" hangingPunct="1">
              <a:lnSpc>
                <a:spcPct val="90000"/>
              </a:lnSpc>
              <a:spcBef>
                <a:spcPts val="567"/>
              </a:spcBef>
              <a:buFont typeface="Arial" panose="020B0604020202020204" pitchFamily="34" charset="0"/>
              <a:buChar char="•"/>
              <a:defRPr sz="2040" kern="1200">
                <a:solidFill>
                  <a:schemeClr val="tx1"/>
                </a:solidFill>
                <a:latin typeface="+mn-lt"/>
                <a:ea typeface="+mn-ea"/>
                <a:cs typeface="+mn-cs"/>
              </a:defRPr>
            </a:lvl7pPr>
            <a:lvl8pPr marL="3886901" indent="-259126" algn="l" defTabSz="1036507" rtl="0" eaLnBrk="1" latinLnBrk="0" hangingPunct="1">
              <a:lnSpc>
                <a:spcPct val="90000"/>
              </a:lnSpc>
              <a:spcBef>
                <a:spcPts val="567"/>
              </a:spcBef>
              <a:buFont typeface="Arial" panose="020B0604020202020204" pitchFamily="34" charset="0"/>
              <a:buChar char="•"/>
              <a:defRPr sz="2040" kern="1200">
                <a:solidFill>
                  <a:schemeClr val="tx1"/>
                </a:solidFill>
                <a:latin typeface="+mn-lt"/>
                <a:ea typeface="+mn-ea"/>
                <a:cs typeface="+mn-cs"/>
              </a:defRPr>
            </a:lvl8pPr>
            <a:lvl9pPr marL="4405154" indent="-259126" algn="l" defTabSz="1036507" rtl="0" eaLnBrk="1" latinLnBrk="0" hangingPunct="1">
              <a:lnSpc>
                <a:spcPct val="90000"/>
              </a:lnSpc>
              <a:spcBef>
                <a:spcPts val="567"/>
              </a:spcBef>
              <a:buFont typeface="Arial" panose="020B0604020202020204" pitchFamily="34" charset="0"/>
              <a:buChar char="•"/>
              <a:defRPr sz="2040" kern="1200">
                <a:solidFill>
                  <a:schemeClr val="tx1"/>
                </a:solidFill>
                <a:latin typeface="+mn-lt"/>
                <a:ea typeface="+mn-ea"/>
                <a:cs typeface="+mn-cs"/>
              </a:defRPr>
            </a:lvl9pPr>
          </a:lstStyle>
          <a:p>
            <a:pPr marL="342900" indent="-228600" defTabSz="914400">
              <a:lnSpc>
                <a:spcPct val="90000"/>
              </a:lnSpc>
              <a:buFont typeface="Arial" panose="020B0604020202020204" pitchFamily="34" charset="0"/>
              <a:buChar char="•"/>
            </a:pPr>
            <a:r>
              <a:rPr lang="en-US" sz="2300" dirty="0">
                <a:solidFill>
                  <a:schemeClr val="tx1"/>
                </a:solidFill>
                <a:latin typeface="+mn-lt"/>
                <a:cs typeface="+mn-cs"/>
              </a:rPr>
              <a:t>The EAP is offered through New Directions, for support at no cost to you or anyone in your household 24 hours a day, 365 days a year.</a:t>
            </a:r>
          </a:p>
          <a:p>
            <a:pPr marL="342900" indent="-228600" defTabSz="914400">
              <a:lnSpc>
                <a:spcPct val="90000"/>
              </a:lnSpc>
              <a:buFont typeface="Arial" panose="020B0604020202020204" pitchFamily="34" charset="0"/>
              <a:buChar char="•"/>
            </a:pPr>
            <a:r>
              <a:rPr lang="en-US" sz="2300" dirty="0">
                <a:solidFill>
                  <a:schemeClr val="tx1"/>
                </a:solidFill>
                <a:latin typeface="+mn-lt"/>
                <a:cs typeface="+mn-cs"/>
              </a:rPr>
              <a:t>100% confidential</a:t>
            </a:r>
          </a:p>
          <a:p>
            <a:pPr marL="342900" indent="-228600" defTabSz="914400">
              <a:lnSpc>
                <a:spcPct val="90000"/>
              </a:lnSpc>
              <a:buFont typeface="Arial" panose="020B0604020202020204" pitchFamily="34" charset="0"/>
              <a:buChar char="•"/>
            </a:pPr>
            <a:r>
              <a:rPr lang="en-US" sz="2300" dirty="0">
                <a:solidFill>
                  <a:schemeClr val="tx1"/>
                </a:solidFill>
                <a:latin typeface="+mn-lt"/>
                <a:cs typeface="+mn-cs"/>
              </a:rPr>
              <a:t>Services include </a:t>
            </a:r>
          </a:p>
          <a:p>
            <a:pPr marL="779495" lvl="1" indent="-228600" defTabSz="914400">
              <a:lnSpc>
                <a:spcPct val="90000"/>
              </a:lnSpc>
            </a:pPr>
            <a:r>
              <a:rPr lang="en-US" sz="2300" dirty="0">
                <a:solidFill>
                  <a:schemeClr val="tx1"/>
                </a:solidFill>
                <a:latin typeface="+mn-lt"/>
                <a:cs typeface="+mn-cs"/>
              </a:rPr>
              <a:t>Counseling – up to 4 counseling sessions per issue</a:t>
            </a:r>
          </a:p>
          <a:p>
            <a:pPr marL="779495" lvl="1" indent="-228600" defTabSz="914400">
              <a:lnSpc>
                <a:spcPct val="90000"/>
              </a:lnSpc>
            </a:pPr>
            <a:r>
              <a:rPr lang="en-US" sz="2300" dirty="0">
                <a:solidFill>
                  <a:schemeClr val="tx1"/>
                </a:solidFill>
                <a:latin typeface="+mn-lt"/>
                <a:cs typeface="+mn-cs"/>
              </a:rPr>
              <a:t>Legal and Financial Resources</a:t>
            </a:r>
          </a:p>
          <a:p>
            <a:pPr marL="779495" lvl="1" indent="-228600" defTabSz="914400">
              <a:lnSpc>
                <a:spcPct val="90000"/>
              </a:lnSpc>
            </a:pPr>
            <a:r>
              <a:rPr lang="en-US" sz="2300" dirty="0">
                <a:solidFill>
                  <a:schemeClr val="tx1"/>
                </a:solidFill>
                <a:latin typeface="+mn-lt"/>
                <a:cs typeface="+mn-cs"/>
              </a:rPr>
              <a:t>Work/Life Services</a:t>
            </a:r>
          </a:p>
          <a:p>
            <a:pPr marL="779495" lvl="1" indent="-228600" defTabSz="914400">
              <a:lnSpc>
                <a:spcPct val="90000"/>
              </a:lnSpc>
            </a:pPr>
            <a:r>
              <a:rPr lang="en-US" sz="2300" dirty="0">
                <a:solidFill>
                  <a:schemeClr val="tx1"/>
                </a:solidFill>
                <a:latin typeface="+mn-lt"/>
                <a:cs typeface="+mn-cs"/>
              </a:rPr>
              <a:t>Life Coaching</a:t>
            </a:r>
          </a:p>
          <a:p>
            <a:pPr marL="779495" lvl="1" indent="-228600" defTabSz="914400">
              <a:lnSpc>
                <a:spcPct val="90000"/>
              </a:lnSpc>
            </a:pPr>
            <a:r>
              <a:rPr lang="en-US" sz="2300" dirty="0" err="1">
                <a:solidFill>
                  <a:schemeClr val="tx1"/>
                </a:solidFill>
                <a:latin typeface="+mn-lt"/>
                <a:cs typeface="+mn-cs"/>
              </a:rPr>
              <a:t>BetterHelp</a:t>
            </a:r>
            <a:r>
              <a:rPr lang="en-US" sz="2300" dirty="0">
                <a:solidFill>
                  <a:schemeClr val="tx1"/>
                </a:solidFill>
                <a:latin typeface="+mn-lt"/>
                <a:cs typeface="+mn-cs"/>
              </a:rPr>
              <a:t> online therapy platform</a:t>
            </a:r>
          </a:p>
          <a:p>
            <a:pPr marL="342900" indent="-228600" defTabSz="914400">
              <a:lnSpc>
                <a:spcPct val="90000"/>
              </a:lnSpc>
              <a:buFont typeface="Arial" panose="020B0604020202020204" pitchFamily="34" charset="0"/>
              <a:buChar char="•"/>
            </a:pPr>
            <a:r>
              <a:rPr lang="en-US" sz="2300" dirty="0">
                <a:solidFill>
                  <a:schemeClr val="tx1"/>
                </a:solidFill>
                <a:latin typeface="+mn-lt"/>
                <a:cs typeface="+mn-cs"/>
              </a:rPr>
              <a:t>To learn more visit eap.ndbh.com and enter code </a:t>
            </a:r>
            <a:r>
              <a:rPr lang="en-US" sz="2300" dirty="0" err="1">
                <a:solidFill>
                  <a:schemeClr val="tx1"/>
                </a:solidFill>
                <a:latin typeface="+mn-lt"/>
                <a:cs typeface="+mn-cs"/>
              </a:rPr>
              <a:t>stetson</a:t>
            </a:r>
            <a:r>
              <a:rPr lang="en-US" sz="2300" dirty="0">
                <a:solidFill>
                  <a:schemeClr val="tx1"/>
                </a:solidFill>
                <a:latin typeface="+mn-lt"/>
                <a:cs typeface="+mn-cs"/>
              </a:rPr>
              <a:t>, or call 800-624-5544</a:t>
            </a:r>
          </a:p>
          <a:p>
            <a:pPr marL="342900" indent="-228600" defTabSz="914400">
              <a:lnSpc>
                <a:spcPct val="90000"/>
              </a:lnSpc>
              <a:buFont typeface="Arial" panose="020B0604020202020204" pitchFamily="34" charset="0"/>
              <a:buChar char="•"/>
            </a:pPr>
            <a:endParaRPr lang="en-US" sz="2300" dirty="0">
              <a:solidFill>
                <a:schemeClr val="tx1"/>
              </a:solidFill>
              <a:latin typeface="+mn-lt"/>
              <a:cs typeface="+mn-cs"/>
            </a:endParaRPr>
          </a:p>
          <a:p>
            <a:pPr marL="342900" indent="-228600" defTabSz="914400">
              <a:lnSpc>
                <a:spcPct val="90000"/>
              </a:lnSpc>
              <a:buFont typeface="Arial" panose="020B0604020202020204" pitchFamily="34" charset="0"/>
              <a:buChar char="•"/>
            </a:pPr>
            <a:endParaRPr lang="en-US" sz="2300" dirty="0">
              <a:solidFill>
                <a:schemeClr val="tx1"/>
              </a:solidFill>
              <a:latin typeface="+mn-lt"/>
              <a:cs typeface="+mn-cs"/>
            </a:endParaRPr>
          </a:p>
        </p:txBody>
      </p:sp>
      <p:pic>
        <p:nvPicPr>
          <p:cNvPr id="8" name="Audio 7">
            <a:hlinkClick r:id="" action="ppaction://media"/>
            <a:extLst>
              <a:ext uri="{FF2B5EF4-FFF2-40B4-BE49-F238E27FC236}">
                <a16:creationId xmlns:a16="http://schemas.microsoft.com/office/drawing/2014/main" id="{62CF9F3A-213B-BA25-AF29-AC109D1A652C}"/>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41250" t="-141250" r="-141250" b="-141250"/>
          <a:stretch>
            <a:fillRect/>
          </a:stretch>
        </p:blipFill>
        <p:spPr>
          <a:xfrm>
            <a:off x="11392611" y="5347411"/>
            <a:ext cx="2331720" cy="2331720"/>
          </a:xfrm>
          <a:prstGeom prst="ellipse">
            <a:avLst/>
          </a:prstGeom>
        </p:spPr>
      </p:pic>
    </p:spTree>
    <p:extLst>
      <p:ext uri="{BB962C8B-B14F-4D97-AF65-F5344CB8AC3E}">
        <p14:creationId xmlns:p14="http://schemas.microsoft.com/office/powerpoint/2010/main" val="337203621"/>
      </p:ext>
    </p:extLst>
  </p:cSld>
  <p:clrMapOvr>
    <a:masterClrMapping/>
  </p:clrMapOvr>
  <p:transition spd="slow" advTm="3587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B95B9BA8-1D69-4796-85F5-B6D0BD5235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3817600" cy="77724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5F892E19-92E7-4BB2-8C3F-DBDFE8D9D32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 y="-1"/>
            <a:ext cx="5192397" cy="7772402"/>
            <a:chOff x="-2" y="-1"/>
            <a:chExt cx="4581527" cy="6858002"/>
          </a:xfrm>
          <a:effectLst>
            <a:outerShdw blurRad="381000" dist="50800" algn="ctr" rotWithShape="0">
              <a:srgbClr val="000000">
                <a:alpha val="10000"/>
              </a:srgbClr>
            </a:outerShdw>
          </a:effectLst>
        </p:grpSpPr>
        <p:grpSp>
          <p:nvGrpSpPr>
            <p:cNvPr id="13" name="Group 12">
              <a:extLst>
                <a:ext uri="{FF2B5EF4-FFF2-40B4-BE49-F238E27FC236}">
                  <a16:creationId xmlns:a16="http://schemas.microsoft.com/office/drawing/2014/main" id="{81E493D3-31D9-4B80-9798-EEA082E12A84}"/>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2" y="-1"/>
              <a:ext cx="4572002" cy="6858002"/>
              <a:chOff x="-2" y="-1"/>
              <a:chExt cx="4572002" cy="6858002"/>
            </a:xfrm>
            <a:effectLst/>
          </p:grpSpPr>
          <p:sp>
            <p:nvSpPr>
              <p:cNvPr id="21" name="Freeform: Shape 20">
                <a:extLst>
                  <a:ext uri="{FF2B5EF4-FFF2-40B4-BE49-F238E27FC236}">
                    <a16:creationId xmlns:a16="http://schemas.microsoft.com/office/drawing/2014/main" id="{62E6AA4D-EC17-45B5-B621-DF0FD91FD4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 y="-1"/>
                <a:ext cx="4572002" cy="6858002"/>
              </a:xfrm>
              <a:custGeom>
                <a:avLst/>
                <a:gdLst>
                  <a:gd name="connsiteX0" fmla="*/ 4214994 w 4572002"/>
                  <a:gd name="connsiteY0" fmla="*/ 6564620 h 6858002"/>
                  <a:gd name="connsiteX1" fmla="*/ 4214994 w 4572002"/>
                  <a:gd name="connsiteY1" fmla="*/ 6564621 h 6858002"/>
                  <a:gd name="connsiteX2" fmla="*/ 4237474 w 4572002"/>
                  <a:gd name="connsiteY2" fmla="*/ 6588626 h 6858002"/>
                  <a:gd name="connsiteX3" fmla="*/ 4254096 w 4572002"/>
                  <a:gd name="connsiteY3" fmla="*/ 6625225 h 6858002"/>
                  <a:gd name="connsiteX4" fmla="*/ 4247001 w 4572002"/>
                  <a:gd name="connsiteY4" fmla="*/ 6662540 h 6858002"/>
                  <a:gd name="connsiteX5" fmla="*/ 4247000 w 4572002"/>
                  <a:gd name="connsiteY5" fmla="*/ 6662541 h 6858002"/>
                  <a:gd name="connsiteX6" fmla="*/ 4246999 w 4572002"/>
                  <a:gd name="connsiteY6" fmla="*/ 6662544 h 6858002"/>
                  <a:gd name="connsiteX7" fmla="*/ 4235550 w 4572002"/>
                  <a:gd name="connsiteY7" fmla="*/ 6683027 h 6858002"/>
                  <a:gd name="connsiteX8" fmla="*/ 4232403 w 4572002"/>
                  <a:gd name="connsiteY8" fmla="*/ 6702976 h 6858002"/>
                  <a:gd name="connsiteX9" fmla="*/ 4232403 w 4572002"/>
                  <a:gd name="connsiteY9" fmla="*/ 6702977 h 6858002"/>
                  <a:gd name="connsiteX10" fmla="*/ 4246238 w 4572002"/>
                  <a:gd name="connsiteY10" fmla="*/ 6742553 h 6858002"/>
                  <a:gd name="connsiteX11" fmla="*/ 4246239 w 4572002"/>
                  <a:gd name="connsiteY11" fmla="*/ 6742555 h 6858002"/>
                  <a:gd name="connsiteX12" fmla="*/ 4265716 w 4572002"/>
                  <a:gd name="connsiteY12" fmla="*/ 6812062 h 6858002"/>
                  <a:gd name="connsiteX13" fmla="*/ 4265717 w 4572002"/>
                  <a:gd name="connsiteY13" fmla="*/ 6812064 h 6858002"/>
                  <a:gd name="connsiteX14" fmla="*/ 4265717 w 4572002"/>
                  <a:gd name="connsiteY14" fmla="*/ 6812063 h 6858002"/>
                  <a:gd name="connsiteX15" fmla="*/ 4265716 w 4572002"/>
                  <a:gd name="connsiteY15" fmla="*/ 6812062 h 6858002"/>
                  <a:gd name="connsiteX16" fmla="*/ 4260942 w 4572002"/>
                  <a:gd name="connsiteY16" fmla="*/ 6776800 h 6858002"/>
                  <a:gd name="connsiteX17" fmla="*/ 4246239 w 4572002"/>
                  <a:gd name="connsiteY17" fmla="*/ 6742555 h 6858002"/>
                  <a:gd name="connsiteX18" fmla="*/ 4246238 w 4572002"/>
                  <a:gd name="connsiteY18" fmla="*/ 6742552 h 6858002"/>
                  <a:gd name="connsiteX19" fmla="*/ 4232403 w 4572002"/>
                  <a:gd name="connsiteY19" fmla="*/ 6702976 h 6858002"/>
                  <a:gd name="connsiteX20" fmla="*/ 4246999 w 4572002"/>
                  <a:gd name="connsiteY20" fmla="*/ 6662544 h 6858002"/>
                  <a:gd name="connsiteX21" fmla="*/ 4247000 w 4572002"/>
                  <a:gd name="connsiteY21" fmla="*/ 6662542 h 6858002"/>
                  <a:gd name="connsiteX22" fmla="*/ 4247001 w 4572002"/>
                  <a:gd name="connsiteY22" fmla="*/ 6662540 h 6858002"/>
                  <a:gd name="connsiteX23" fmla="*/ 4254084 w 4572002"/>
                  <a:gd name="connsiteY23" fmla="*/ 6645552 h 6858002"/>
                  <a:gd name="connsiteX24" fmla="*/ 4254096 w 4572002"/>
                  <a:gd name="connsiteY24" fmla="*/ 6625225 h 6858002"/>
                  <a:gd name="connsiteX25" fmla="*/ 4254096 w 4572002"/>
                  <a:gd name="connsiteY25" fmla="*/ 6625224 h 6858002"/>
                  <a:gd name="connsiteX26" fmla="*/ 4237474 w 4572002"/>
                  <a:gd name="connsiteY26" fmla="*/ 6588625 h 6858002"/>
                  <a:gd name="connsiteX27" fmla="*/ 4295315 w 4572002"/>
                  <a:gd name="connsiteY27" fmla="*/ 6438981 h 6858002"/>
                  <a:gd name="connsiteX28" fmla="*/ 4275385 w 4572002"/>
                  <a:gd name="connsiteY28" fmla="*/ 6463840 h 6858002"/>
                  <a:gd name="connsiteX29" fmla="*/ 4275382 w 4572002"/>
                  <a:gd name="connsiteY29" fmla="*/ 6463849 h 6858002"/>
                  <a:gd name="connsiteX30" fmla="*/ 4261587 w 4572002"/>
                  <a:gd name="connsiteY30" fmla="*/ 6513012 h 6858002"/>
                  <a:gd name="connsiteX31" fmla="*/ 4242781 w 4572002"/>
                  <a:gd name="connsiteY31" fmla="*/ 6546194 h 6858002"/>
                  <a:gd name="connsiteX32" fmla="*/ 4242781 w 4572002"/>
                  <a:gd name="connsiteY32" fmla="*/ 6546195 h 6858002"/>
                  <a:gd name="connsiteX33" fmla="*/ 4259120 w 4572002"/>
                  <a:gd name="connsiteY33" fmla="*/ 6521804 h 6858002"/>
                  <a:gd name="connsiteX34" fmla="*/ 4261587 w 4572002"/>
                  <a:gd name="connsiteY34" fmla="*/ 6513012 h 6858002"/>
                  <a:gd name="connsiteX35" fmla="*/ 4264398 w 4572002"/>
                  <a:gd name="connsiteY35" fmla="*/ 6508052 h 6858002"/>
                  <a:gd name="connsiteX36" fmla="*/ 4275382 w 4572002"/>
                  <a:gd name="connsiteY36" fmla="*/ 6463849 h 6858002"/>
                  <a:gd name="connsiteX37" fmla="*/ 4275385 w 4572002"/>
                  <a:gd name="connsiteY37" fmla="*/ 6463841 h 6858002"/>
                  <a:gd name="connsiteX38" fmla="*/ 4295315 w 4572002"/>
                  <a:gd name="connsiteY38" fmla="*/ 6438981 h 6858002"/>
                  <a:gd name="connsiteX39" fmla="*/ 4381289 w 4572002"/>
                  <a:gd name="connsiteY39" fmla="*/ 6365204 h 6858002"/>
                  <a:gd name="connsiteX40" fmla="*/ 4380008 w 4572002"/>
                  <a:gd name="connsiteY40" fmla="*/ 6387910 h 6858002"/>
                  <a:gd name="connsiteX41" fmla="*/ 4378243 w 4572002"/>
                  <a:gd name="connsiteY41" fmla="*/ 6391549 h 6858002"/>
                  <a:gd name="connsiteX42" fmla="*/ 4370589 w 4572002"/>
                  <a:gd name="connsiteY42" fmla="*/ 6407332 h 6858002"/>
                  <a:gd name="connsiteX43" fmla="*/ 4370589 w 4572002"/>
                  <a:gd name="connsiteY43" fmla="*/ 6407333 h 6858002"/>
                  <a:gd name="connsiteX44" fmla="*/ 4378243 w 4572002"/>
                  <a:gd name="connsiteY44" fmla="*/ 6391549 h 6858002"/>
                  <a:gd name="connsiteX45" fmla="*/ 4380008 w 4572002"/>
                  <a:gd name="connsiteY45" fmla="*/ 6387910 h 6858002"/>
                  <a:gd name="connsiteX46" fmla="*/ 4142220 w 4572002"/>
                  <a:gd name="connsiteY46" fmla="*/ 4221391 h 6858002"/>
                  <a:gd name="connsiteX47" fmla="*/ 4142220 w 4572002"/>
                  <a:gd name="connsiteY47" fmla="*/ 4221392 h 6858002"/>
                  <a:gd name="connsiteX48" fmla="*/ 4147936 w 4572002"/>
                  <a:gd name="connsiteY48" fmla="*/ 4253015 h 6858002"/>
                  <a:gd name="connsiteX49" fmla="*/ 4187752 w 4572002"/>
                  <a:gd name="connsiteY49" fmla="*/ 4324646 h 6858002"/>
                  <a:gd name="connsiteX50" fmla="*/ 4196706 w 4572002"/>
                  <a:gd name="connsiteY50" fmla="*/ 4363891 h 6858002"/>
                  <a:gd name="connsiteX51" fmla="*/ 4195944 w 4572002"/>
                  <a:gd name="connsiteY51" fmla="*/ 4482004 h 6858002"/>
                  <a:gd name="connsiteX52" fmla="*/ 4135934 w 4572002"/>
                  <a:gd name="connsiteY52" fmla="*/ 4659174 h 6858002"/>
                  <a:gd name="connsiteX53" fmla="*/ 4127932 w 4572002"/>
                  <a:gd name="connsiteY53" fmla="*/ 4677655 h 6858002"/>
                  <a:gd name="connsiteX54" fmla="*/ 4118025 w 4572002"/>
                  <a:gd name="connsiteY54" fmla="*/ 4767764 h 6858002"/>
                  <a:gd name="connsiteX55" fmla="*/ 4116716 w 4572002"/>
                  <a:gd name="connsiteY55" fmla="*/ 4800483 h 6858002"/>
                  <a:gd name="connsiteX56" fmla="*/ 4116716 w 4572002"/>
                  <a:gd name="connsiteY56" fmla="*/ 4800484 h 6858002"/>
                  <a:gd name="connsiteX57" fmla="*/ 4131552 w 4572002"/>
                  <a:gd name="connsiteY57" fmla="*/ 4828917 h 6858002"/>
                  <a:gd name="connsiteX58" fmla="*/ 4153733 w 4572002"/>
                  <a:gd name="connsiteY58" fmla="*/ 4863343 h 6858002"/>
                  <a:gd name="connsiteX59" fmla="*/ 4161262 w 4572002"/>
                  <a:gd name="connsiteY59" fmla="*/ 4889275 h 6858002"/>
                  <a:gd name="connsiteX60" fmla="*/ 4159557 w 4572002"/>
                  <a:gd name="connsiteY60" fmla="*/ 4912168 h 6858002"/>
                  <a:gd name="connsiteX61" fmla="*/ 4158155 w 4572002"/>
                  <a:gd name="connsiteY61" fmla="*/ 4933804 h 6858002"/>
                  <a:gd name="connsiteX62" fmla="*/ 4158155 w 4572002"/>
                  <a:gd name="connsiteY62" fmla="*/ 4933805 h 6858002"/>
                  <a:gd name="connsiteX63" fmla="*/ 4162914 w 4572002"/>
                  <a:gd name="connsiteY63" fmla="*/ 4952673 h 6858002"/>
                  <a:gd name="connsiteX64" fmla="*/ 4165707 w 4572002"/>
                  <a:gd name="connsiteY64" fmla="*/ 4957454 h 6858002"/>
                  <a:gd name="connsiteX65" fmla="*/ 4166985 w 4572002"/>
                  <a:gd name="connsiteY65" fmla="*/ 4961456 h 6858002"/>
                  <a:gd name="connsiteX66" fmla="*/ 4182989 w 4572002"/>
                  <a:gd name="connsiteY66" fmla="*/ 4987038 h 6858002"/>
                  <a:gd name="connsiteX67" fmla="*/ 4209468 w 4572002"/>
                  <a:gd name="connsiteY67" fmla="*/ 5041522 h 6858002"/>
                  <a:gd name="connsiteX68" fmla="*/ 4216684 w 4572002"/>
                  <a:gd name="connsiteY68" fmla="*/ 5072376 h 6858002"/>
                  <a:gd name="connsiteX69" fmla="*/ 4222587 w 4572002"/>
                  <a:gd name="connsiteY69" fmla="*/ 5087441 h 6858002"/>
                  <a:gd name="connsiteX70" fmla="*/ 4235615 w 4572002"/>
                  <a:gd name="connsiteY70" fmla="*/ 5133220 h 6858002"/>
                  <a:gd name="connsiteX71" fmla="*/ 4235616 w 4572002"/>
                  <a:gd name="connsiteY71" fmla="*/ 5133225 h 6858002"/>
                  <a:gd name="connsiteX72" fmla="*/ 4228901 w 4572002"/>
                  <a:gd name="connsiteY72" fmla="*/ 5166113 h 6858002"/>
                  <a:gd name="connsiteX73" fmla="*/ 4228901 w 4572002"/>
                  <a:gd name="connsiteY73" fmla="*/ 5166114 h 6858002"/>
                  <a:gd name="connsiteX74" fmla="*/ 4229593 w 4572002"/>
                  <a:gd name="connsiteY74" fmla="*/ 5172091 h 6858002"/>
                  <a:gd name="connsiteX75" fmla="*/ 4232139 w 4572002"/>
                  <a:gd name="connsiteY75" fmla="*/ 5179068 h 6858002"/>
                  <a:gd name="connsiteX76" fmla="*/ 4231973 w 4572002"/>
                  <a:gd name="connsiteY76" fmla="*/ 5229434 h 6858002"/>
                  <a:gd name="connsiteX77" fmla="*/ 4225669 w 4572002"/>
                  <a:gd name="connsiteY77" fmla="*/ 5241089 h 6858002"/>
                  <a:gd name="connsiteX78" fmla="*/ 4208517 w 4572002"/>
                  <a:gd name="connsiteY78" fmla="*/ 5272796 h 6858002"/>
                  <a:gd name="connsiteX79" fmla="*/ 4184613 w 4572002"/>
                  <a:gd name="connsiteY79" fmla="*/ 5312288 h 6858002"/>
                  <a:gd name="connsiteX80" fmla="*/ 4183557 w 4572002"/>
                  <a:gd name="connsiteY80" fmla="*/ 5321350 h 6858002"/>
                  <a:gd name="connsiteX81" fmla="*/ 4181083 w 4572002"/>
                  <a:gd name="connsiteY81" fmla="*/ 5326163 h 6858002"/>
                  <a:gd name="connsiteX82" fmla="*/ 4179637 w 4572002"/>
                  <a:gd name="connsiteY82" fmla="*/ 5355014 h 6858002"/>
                  <a:gd name="connsiteX83" fmla="*/ 4179637 w 4572002"/>
                  <a:gd name="connsiteY83" fmla="*/ 5355015 h 6858002"/>
                  <a:gd name="connsiteX84" fmla="*/ 4184513 w 4572002"/>
                  <a:gd name="connsiteY84" fmla="*/ 5385385 h 6858002"/>
                  <a:gd name="connsiteX85" fmla="*/ 4192704 w 4572002"/>
                  <a:gd name="connsiteY85" fmla="*/ 5425583 h 6858002"/>
                  <a:gd name="connsiteX86" fmla="*/ 4204327 w 4572002"/>
                  <a:gd name="connsiteY86" fmla="*/ 5480638 h 6858002"/>
                  <a:gd name="connsiteX87" fmla="*/ 4208850 w 4572002"/>
                  <a:gd name="connsiteY87" fmla="*/ 5507668 h 6858002"/>
                  <a:gd name="connsiteX88" fmla="*/ 4198232 w 4572002"/>
                  <a:gd name="connsiteY88" fmla="*/ 5531692 h 6858002"/>
                  <a:gd name="connsiteX89" fmla="*/ 4198231 w 4572002"/>
                  <a:gd name="connsiteY89" fmla="*/ 5531693 h 6858002"/>
                  <a:gd name="connsiteX90" fmla="*/ 4188085 w 4572002"/>
                  <a:gd name="connsiteY90" fmla="*/ 5547578 h 6858002"/>
                  <a:gd name="connsiteX91" fmla="*/ 4188085 w 4572002"/>
                  <a:gd name="connsiteY91" fmla="*/ 5547579 h 6858002"/>
                  <a:gd name="connsiteX92" fmla="*/ 4197659 w 4572002"/>
                  <a:gd name="connsiteY92" fmla="*/ 5562747 h 6858002"/>
                  <a:gd name="connsiteX93" fmla="*/ 4268907 w 4572002"/>
                  <a:gd name="connsiteY93" fmla="*/ 5704484 h 6858002"/>
                  <a:gd name="connsiteX94" fmla="*/ 4274812 w 4572002"/>
                  <a:gd name="connsiteY94" fmla="*/ 5740489 h 6858002"/>
                  <a:gd name="connsiteX95" fmla="*/ 4283578 w 4572002"/>
                  <a:gd name="connsiteY95" fmla="*/ 5760874 h 6858002"/>
                  <a:gd name="connsiteX96" fmla="*/ 4371973 w 4572002"/>
                  <a:gd name="connsiteY96" fmla="*/ 5883752 h 6858002"/>
                  <a:gd name="connsiteX97" fmla="*/ 4371974 w 4572002"/>
                  <a:gd name="connsiteY97" fmla="*/ 5883757 h 6858002"/>
                  <a:gd name="connsiteX98" fmla="*/ 4389877 w 4572002"/>
                  <a:gd name="connsiteY98" fmla="*/ 5935946 h 6858002"/>
                  <a:gd name="connsiteX99" fmla="*/ 4389878 w 4572002"/>
                  <a:gd name="connsiteY99" fmla="*/ 5935950 h 6858002"/>
                  <a:gd name="connsiteX100" fmla="*/ 4386259 w 4572002"/>
                  <a:gd name="connsiteY100" fmla="*/ 5993290 h 6858002"/>
                  <a:gd name="connsiteX101" fmla="*/ 4386259 w 4572002"/>
                  <a:gd name="connsiteY101" fmla="*/ 5993291 h 6858002"/>
                  <a:gd name="connsiteX102" fmla="*/ 4379782 w 4572002"/>
                  <a:gd name="connsiteY102" fmla="*/ 6026440 h 6858002"/>
                  <a:gd name="connsiteX103" fmla="*/ 4323583 w 4572002"/>
                  <a:gd name="connsiteY103" fmla="*/ 6108738 h 6858002"/>
                  <a:gd name="connsiteX104" fmla="*/ 4309890 w 4572002"/>
                  <a:gd name="connsiteY104" fmla="*/ 6133314 h 6858002"/>
                  <a:gd name="connsiteX105" fmla="*/ 4309890 w 4572002"/>
                  <a:gd name="connsiteY105" fmla="*/ 6133315 h 6858002"/>
                  <a:gd name="connsiteX106" fmla="*/ 4313591 w 4572002"/>
                  <a:gd name="connsiteY106" fmla="*/ 6143190 h 6858002"/>
                  <a:gd name="connsiteX107" fmla="*/ 4325486 w 4572002"/>
                  <a:gd name="connsiteY107" fmla="*/ 6155600 h 6858002"/>
                  <a:gd name="connsiteX108" fmla="*/ 4325488 w 4572002"/>
                  <a:gd name="connsiteY108" fmla="*/ 6155603 h 6858002"/>
                  <a:gd name="connsiteX109" fmla="*/ 4364160 w 4572002"/>
                  <a:gd name="connsiteY109" fmla="*/ 6228757 h 6858002"/>
                  <a:gd name="connsiteX110" fmla="*/ 4381497 w 4572002"/>
                  <a:gd name="connsiteY110" fmla="*/ 6361540 h 6858002"/>
                  <a:gd name="connsiteX111" fmla="*/ 4381497 w 4572002"/>
                  <a:gd name="connsiteY111" fmla="*/ 6361539 h 6858002"/>
                  <a:gd name="connsiteX112" fmla="*/ 4364160 w 4572002"/>
                  <a:gd name="connsiteY112" fmla="*/ 6228756 h 6858002"/>
                  <a:gd name="connsiteX113" fmla="*/ 4325488 w 4572002"/>
                  <a:gd name="connsiteY113" fmla="*/ 6155602 h 6858002"/>
                  <a:gd name="connsiteX114" fmla="*/ 4325486 w 4572002"/>
                  <a:gd name="connsiteY114" fmla="*/ 6155600 h 6858002"/>
                  <a:gd name="connsiteX115" fmla="*/ 4309890 w 4572002"/>
                  <a:gd name="connsiteY115" fmla="*/ 6133315 h 6858002"/>
                  <a:gd name="connsiteX116" fmla="*/ 4323583 w 4572002"/>
                  <a:gd name="connsiteY116" fmla="*/ 6108739 h 6858002"/>
                  <a:gd name="connsiteX117" fmla="*/ 4379782 w 4572002"/>
                  <a:gd name="connsiteY117" fmla="*/ 6026441 h 6858002"/>
                  <a:gd name="connsiteX118" fmla="*/ 4386259 w 4572002"/>
                  <a:gd name="connsiteY118" fmla="*/ 5993292 h 6858002"/>
                  <a:gd name="connsiteX119" fmla="*/ 4386259 w 4572002"/>
                  <a:gd name="connsiteY119" fmla="*/ 5993290 h 6858002"/>
                  <a:gd name="connsiteX120" fmla="*/ 4389712 w 4572002"/>
                  <a:gd name="connsiteY120" fmla="*/ 5964477 h 6858002"/>
                  <a:gd name="connsiteX121" fmla="*/ 4389878 w 4572002"/>
                  <a:gd name="connsiteY121" fmla="*/ 5935950 h 6858002"/>
                  <a:gd name="connsiteX122" fmla="*/ 4389878 w 4572002"/>
                  <a:gd name="connsiteY122" fmla="*/ 5935949 h 6858002"/>
                  <a:gd name="connsiteX123" fmla="*/ 4389877 w 4572002"/>
                  <a:gd name="connsiteY123" fmla="*/ 5935946 h 6858002"/>
                  <a:gd name="connsiteX124" fmla="*/ 4382997 w 4572002"/>
                  <a:gd name="connsiteY124" fmla="*/ 5909351 h 6858002"/>
                  <a:gd name="connsiteX125" fmla="*/ 4371974 w 4572002"/>
                  <a:gd name="connsiteY125" fmla="*/ 5883757 h 6858002"/>
                  <a:gd name="connsiteX126" fmla="*/ 4371973 w 4572002"/>
                  <a:gd name="connsiteY126" fmla="*/ 5883751 h 6858002"/>
                  <a:gd name="connsiteX127" fmla="*/ 4283578 w 4572002"/>
                  <a:gd name="connsiteY127" fmla="*/ 5760873 h 6858002"/>
                  <a:gd name="connsiteX128" fmla="*/ 4274812 w 4572002"/>
                  <a:gd name="connsiteY128" fmla="*/ 5740488 h 6858002"/>
                  <a:gd name="connsiteX129" fmla="*/ 4268907 w 4572002"/>
                  <a:gd name="connsiteY129" fmla="*/ 5704483 h 6858002"/>
                  <a:gd name="connsiteX130" fmla="*/ 4197659 w 4572002"/>
                  <a:gd name="connsiteY130" fmla="*/ 5562746 h 6858002"/>
                  <a:gd name="connsiteX131" fmla="*/ 4188085 w 4572002"/>
                  <a:gd name="connsiteY131" fmla="*/ 5547578 h 6858002"/>
                  <a:gd name="connsiteX132" fmla="*/ 4198231 w 4572002"/>
                  <a:gd name="connsiteY132" fmla="*/ 5531694 h 6858002"/>
                  <a:gd name="connsiteX133" fmla="*/ 4198232 w 4572002"/>
                  <a:gd name="connsiteY133" fmla="*/ 5531692 h 6858002"/>
                  <a:gd name="connsiteX134" fmla="*/ 4206630 w 4572002"/>
                  <a:gd name="connsiteY134" fmla="*/ 5520422 h 6858002"/>
                  <a:gd name="connsiteX135" fmla="*/ 4208850 w 4572002"/>
                  <a:gd name="connsiteY135" fmla="*/ 5507668 h 6858002"/>
                  <a:gd name="connsiteX136" fmla="*/ 4208850 w 4572002"/>
                  <a:gd name="connsiteY136" fmla="*/ 5507667 h 6858002"/>
                  <a:gd name="connsiteX137" fmla="*/ 4204327 w 4572002"/>
                  <a:gd name="connsiteY137" fmla="*/ 5480637 h 6858002"/>
                  <a:gd name="connsiteX138" fmla="*/ 4192704 w 4572002"/>
                  <a:gd name="connsiteY138" fmla="*/ 5425582 h 6858002"/>
                  <a:gd name="connsiteX139" fmla="*/ 4184513 w 4572002"/>
                  <a:gd name="connsiteY139" fmla="*/ 5385384 h 6858002"/>
                  <a:gd name="connsiteX140" fmla="*/ 4179637 w 4572002"/>
                  <a:gd name="connsiteY140" fmla="*/ 5355014 h 6858002"/>
                  <a:gd name="connsiteX141" fmla="*/ 4183557 w 4572002"/>
                  <a:gd name="connsiteY141" fmla="*/ 5321350 h 6858002"/>
                  <a:gd name="connsiteX142" fmla="*/ 4208517 w 4572002"/>
                  <a:gd name="connsiteY142" fmla="*/ 5272797 h 6858002"/>
                  <a:gd name="connsiteX143" fmla="*/ 4225669 w 4572002"/>
                  <a:gd name="connsiteY143" fmla="*/ 5241089 h 6858002"/>
                  <a:gd name="connsiteX144" fmla="*/ 4231973 w 4572002"/>
                  <a:gd name="connsiteY144" fmla="*/ 5229433 h 6858002"/>
                  <a:gd name="connsiteX145" fmla="*/ 4232139 w 4572002"/>
                  <a:gd name="connsiteY145" fmla="*/ 5179068 h 6858002"/>
                  <a:gd name="connsiteX146" fmla="*/ 4232139 w 4572002"/>
                  <a:gd name="connsiteY146" fmla="*/ 5179067 h 6858002"/>
                  <a:gd name="connsiteX147" fmla="*/ 4229593 w 4572002"/>
                  <a:gd name="connsiteY147" fmla="*/ 5172090 h 6858002"/>
                  <a:gd name="connsiteX148" fmla="*/ 4228901 w 4572002"/>
                  <a:gd name="connsiteY148" fmla="*/ 5166114 h 6858002"/>
                  <a:gd name="connsiteX149" fmla="*/ 4235616 w 4572002"/>
                  <a:gd name="connsiteY149" fmla="*/ 5133225 h 6858002"/>
                  <a:gd name="connsiteX150" fmla="*/ 4235616 w 4572002"/>
                  <a:gd name="connsiteY150" fmla="*/ 5133224 h 6858002"/>
                  <a:gd name="connsiteX151" fmla="*/ 4235615 w 4572002"/>
                  <a:gd name="connsiteY151" fmla="*/ 5133220 h 6858002"/>
                  <a:gd name="connsiteX152" fmla="*/ 4228473 w 4572002"/>
                  <a:gd name="connsiteY152" fmla="*/ 5102461 h 6858002"/>
                  <a:gd name="connsiteX153" fmla="*/ 4222587 w 4572002"/>
                  <a:gd name="connsiteY153" fmla="*/ 5087441 h 6858002"/>
                  <a:gd name="connsiteX154" fmla="*/ 4222582 w 4572002"/>
                  <a:gd name="connsiteY154" fmla="*/ 5087423 h 6858002"/>
                  <a:gd name="connsiteX155" fmla="*/ 4209468 w 4572002"/>
                  <a:gd name="connsiteY155" fmla="*/ 5041521 h 6858002"/>
                  <a:gd name="connsiteX156" fmla="*/ 4182989 w 4572002"/>
                  <a:gd name="connsiteY156" fmla="*/ 4987037 h 6858002"/>
                  <a:gd name="connsiteX157" fmla="*/ 4165707 w 4572002"/>
                  <a:gd name="connsiteY157" fmla="*/ 4957454 h 6858002"/>
                  <a:gd name="connsiteX158" fmla="*/ 4158155 w 4572002"/>
                  <a:gd name="connsiteY158" fmla="*/ 4933805 h 6858002"/>
                  <a:gd name="connsiteX159" fmla="*/ 4159557 w 4572002"/>
                  <a:gd name="connsiteY159" fmla="*/ 4912169 h 6858002"/>
                  <a:gd name="connsiteX160" fmla="*/ 4161262 w 4572002"/>
                  <a:gd name="connsiteY160" fmla="*/ 4889276 h 6858002"/>
                  <a:gd name="connsiteX161" fmla="*/ 4161262 w 4572002"/>
                  <a:gd name="connsiteY161" fmla="*/ 4889275 h 6858002"/>
                  <a:gd name="connsiteX162" fmla="*/ 4156484 w 4572002"/>
                  <a:gd name="connsiteY162" fmla="*/ 4867614 h 6858002"/>
                  <a:gd name="connsiteX163" fmla="*/ 4153733 w 4572002"/>
                  <a:gd name="connsiteY163" fmla="*/ 4863343 h 6858002"/>
                  <a:gd name="connsiteX164" fmla="*/ 4151983 w 4572002"/>
                  <a:gd name="connsiteY164" fmla="*/ 4857317 h 6858002"/>
                  <a:gd name="connsiteX165" fmla="*/ 4131552 w 4572002"/>
                  <a:gd name="connsiteY165" fmla="*/ 4828916 h 6858002"/>
                  <a:gd name="connsiteX166" fmla="*/ 4116716 w 4572002"/>
                  <a:gd name="connsiteY166" fmla="*/ 4800483 h 6858002"/>
                  <a:gd name="connsiteX167" fmla="*/ 4118025 w 4572002"/>
                  <a:gd name="connsiteY167" fmla="*/ 4767765 h 6858002"/>
                  <a:gd name="connsiteX168" fmla="*/ 4127932 w 4572002"/>
                  <a:gd name="connsiteY168" fmla="*/ 4677656 h 6858002"/>
                  <a:gd name="connsiteX169" fmla="*/ 4135934 w 4572002"/>
                  <a:gd name="connsiteY169" fmla="*/ 4659175 h 6858002"/>
                  <a:gd name="connsiteX170" fmla="*/ 4195944 w 4572002"/>
                  <a:gd name="connsiteY170" fmla="*/ 4482005 h 6858002"/>
                  <a:gd name="connsiteX171" fmla="*/ 4196706 w 4572002"/>
                  <a:gd name="connsiteY171" fmla="*/ 4363891 h 6858002"/>
                  <a:gd name="connsiteX172" fmla="*/ 4196706 w 4572002"/>
                  <a:gd name="connsiteY172" fmla="*/ 4363890 h 6858002"/>
                  <a:gd name="connsiteX173" fmla="*/ 4187752 w 4572002"/>
                  <a:gd name="connsiteY173" fmla="*/ 4324645 h 6858002"/>
                  <a:gd name="connsiteX174" fmla="*/ 4147936 w 4572002"/>
                  <a:gd name="connsiteY174" fmla="*/ 4253014 h 6858002"/>
                  <a:gd name="connsiteX175" fmla="*/ 4211111 w 4572002"/>
                  <a:gd name="connsiteY175" fmla="*/ 2836172 h 6858002"/>
                  <a:gd name="connsiteX176" fmla="*/ 4202421 w 4572002"/>
                  <a:gd name="connsiteY176" fmla="*/ 2848793 h 6858002"/>
                  <a:gd name="connsiteX177" fmla="*/ 4186816 w 4572002"/>
                  <a:gd name="connsiteY177" fmla="*/ 2897785 h 6858002"/>
                  <a:gd name="connsiteX178" fmla="*/ 4185787 w 4572002"/>
                  <a:gd name="connsiteY178" fmla="*/ 2903551 h 6858002"/>
                  <a:gd name="connsiteX179" fmla="*/ 4182513 w 4572002"/>
                  <a:gd name="connsiteY179" fmla="*/ 2914328 h 6858002"/>
                  <a:gd name="connsiteX180" fmla="*/ 4177882 w 4572002"/>
                  <a:gd name="connsiteY180" fmla="*/ 2947858 h 6858002"/>
                  <a:gd name="connsiteX181" fmla="*/ 4177881 w 4572002"/>
                  <a:gd name="connsiteY181" fmla="*/ 2947862 h 6858002"/>
                  <a:gd name="connsiteX182" fmla="*/ 4177881 w 4572002"/>
                  <a:gd name="connsiteY182" fmla="*/ 2947863 h 6858002"/>
                  <a:gd name="connsiteX183" fmla="*/ 4181465 w 4572002"/>
                  <a:gd name="connsiteY183" fmla="*/ 2982149 h 6858002"/>
                  <a:gd name="connsiteX184" fmla="*/ 4193158 w 4572002"/>
                  <a:gd name="connsiteY184" fmla="*/ 3077402 h 6858002"/>
                  <a:gd name="connsiteX185" fmla="*/ 4180703 w 4572002"/>
                  <a:gd name="connsiteY185" fmla="*/ 3172654 h 6858002"/>
                  <a:gd name="connsiteX186" fmla="*/ 4133076 w 4572002"/>
                  <a:gd name="connsiteY186" fmla="*/ 3489467 h 6858002"/>
                  <a:gd name="connsiteX187" fmla="*/ 4110977 w 4572002"/>
                  <a:gd name="connsiteY187" fmla="*/ 3544713 h 6858002"/>
                  <a:gd name="connsiteX188" fmla="*/ 4093355 w 4572002"/>
                  <a:gd name="connsiteY188" fmla="*/ 3574408 h 6858002"/>
                  <a:gd name="connsiteX189" fmla="*/ 4093355 w 4572002"/>
                  <a:gd name="connsiteY189" fmla="*/ 3574409 h 6858002"/>
                  <a:gd name="connsiteX190" fmla="*/ 4105453 w 4572002"/>
                  <a:gd name="connsiteY190" fmla="*/ 3606818 h 6858002"/>
                  <a:gd name="connsiteX191" fmla="*/ 4118979 w 4572002"/>
                  <a:gd name="connsiteY191" fmla="*/ 3630633 h 6858002"/>
                  <a:gd name="connsiteX192" fmla="*/ 4136708 w 4572002"/>
                  <a:gd name="connsiteY192" fmla="*/ 3654416 h 6858002"/>
                  <a:gd name="connsiteX193" fmla="*/ 4140382 w 4572002"/>
                  <a:gd name="connsiteY193" fmla="*/ 3668940 h 6858002"/>
                  <a:gd name="connsiteX194" fmla="*/ 4143220 w 4572002"/>
                  <a:gd name="connsiteY194" fmla="*/ 3680164 h 6858002"/>
                  <a:gd name="connsiteX195" fmla="*/ 4139172 w 4572002"/>
                  <a:gd name="connsiteY195" fmla="*/ 3734837 h 6858002"/>
                  <a:gd name="connsiteX196" fmla="*/ 4139172 w 4572002"/>
                  <a:gd name="connsiteY196" fmla="*/ 3734838 h 6858002"/>
                  <a:gd name="connsiteX197" fmla="*/ 4139554 w 4572002"/>
                  <a:gd name="connsiteY197" fmla="*/ 3754653 h 6858002"/>
                  <a:gd name="connsiteX198" fmla="*/ 4145911 w 4572002"/>
                  <a:gd name="connsiteY198" fmla="*/ 3789776 h 6858002"/>
                  <a:gd name="connsiteX199" fmla="*/ 4130980 w 4572002"/>
                  <a:gd name="connsiteY199" fmla="*/ 3822472 h 6858002"/>
                  <a:gd name="connsiteX200" fmla="*/ 4116645 w 4572002"/>
                  <a:gd name="connsiteY200" fmla="*/ 3852619 h 6858002"/>
                  <a:gd name="connsiteX201" fmla="*/ 4116645 w 4572002"/>
                  <a:gd name="connsiteY201" fmla="*/ 3852620 h 6858002"/>
                  <a:gd name="connsiteX202" fmla="*/ 4117425 w 4572002"/>
                  <a:gd name="connsiteY202" fmla="*/ 3868764 h 6858002"/>
                  <a:gd name="connsiteX203" fmla="*/ 4126028 w 4572002"/>
                  <a:gd name="connsiteY203" fmla="*/ 3885337 h 6858002"/>
                  <a:gd name="connsiteX204" fmla="*/ 4126028 w 4572002"/>
                  <a:gd name="connsiteY204" fmla="*/ 3885339 h 6858002"/>
                  <a:gd name="connsiteX205" fmla="*/ 4148409 w 4572002"/>
                  <a:gd name="connsiteY205" fmla="*/ 3923125 h 6858002"/>
                  <a:gd name="connsiteX206" fmla="*/ 4157913 w 4572002"/>
                  <a:gd name="connsiteY206" fmla="*/ 3962160 h 6858002"/>
                  <a:gd name="connsiteX207" fmla="*/ 4142221 w 4572002"/>
                  <a:gd name="connsiteY207" fmla="*/ 4043838 h 6858002"/>
                  <a:gd name="connsiteX208" fmla="*/ 4142220 w 4572002"/>
                  <a:gd name="connsiteY208" fmla="*/ 4043839 h 6858002"/>
                  <a:gd name="connsiteX209" fmla="*/ 4127099 w 4572002"/>
                  <a:gd name="connsiteY209" fmla="*/ 4103825 h 6858002"/>
                  <a:gd name="connsiteX210" fmla="*/ 4127099 w 4572002"/>
                  <a:gd name="connsiteY210" fmla="*/ 4103826 h 6858002"/>
                  <a:gd name="connsiteX211" fmla="*/ 4129066 w 4572002"/>
                  <a:gd name="connsiteY211" fmla="*/ 4134256 h 6858002"/>
                  <a:gd name="connsiteX212" fmla="*/ 4138410 w 4572002"/>
                  <a:gd name="connsiteY212" fmla="*/ 4165382 h 6858002"/>
                  <a:gd name="connsiteX213" fmla="*/ 4138410 w 4572002"/>
                  <a:gd name="connsiteY213" fmla="*/ 4165384 h 6858002"/>
                  <a:gd name="connsiteX214" fmla="*/ 4142315 w 4572002"/>
                  <a:gd name="connsiteY214" fmla="*/ 4192388 h 6858002"/>
                  <a:gd name="connsiteX215" fmla="*/ 4142315 w 4572002"/>
                  <a:gd name="connsiteY215" fmla="*/ 4192387 h 6858002"/>
                  <a:gd name="connsiteX216" fmla="*/ 4138410 w 4572002"/>
                  <a:gd name="connsiteY216" fmla="*/ 4165383 h 6858002"/>
                  <a:gd name="connsiteX217" fmla="*/ 4138410 w 4572002"/>
                  <a:gd name="connsiteY217" fmla="*/ 4165382 h 6858002"/>
                  <a:gd name="connsiteX218" fmla="*/ 4127099 w 4572002"/>
                  <a:gd name="connsiteY218" fmla="*/ 4103826 h 6858002"/>
                  <a:gd name="connsiteX219" fmla="*/ 4142220 w 4572002"/>
                  <a:gd name="connsiteY219" fmla="*/ 4043840 h 6858002"/>
                  <a:gd name="connsiteX220" fmla="*/ 4142221 w 4572002"/>
                  <a:gd name="connsiteY220" fmla="*/ 4043838 h 6858002"/>
                  <a:gd name="connsiteX221" fmla="*/ 4155523 w 4572002"/>
                  <a:gd name="connsiteY221" fmla="*/ 4002410 h 6858002"/>
                  <a:gd name="connsiteX222" fmla="*/ 4157913 w 4572002"/>
                  <a:gd name="connsiteY222" fmla="*/ 3962160 h 6858002"/>
                  <a:gd name="connsiteX223" fmla="*/ 4157913 w 4572002"/>
                  <a:gd name="connsiteY223" fmla="*/ 3962159 h 6858002"/>
                  <a:gd name="connsiteX224" fmla="*/ 4126028 w 4572002"/>
                  <a:gd name="connsiteY224" fmla="*/ 3885338 h 6858002"/>
                  <a:gd name="connsiteX225" fmla="*/ 4126028 w 4572002"/>
                  <a:gd name="connsiteY225" fmla="*/ 3885337 h 6858002"/>
                  <a:gd name="connsiteX226" fmla="*/ 4116645 w 4572002"/>
                  <a:gd name="connsiteY226" fmla="*/ 3852620 h 6858002"/>
                  <a:gd name="connsiteX227" fmla="*/ 4130980 w 4572002"/>
                  <a:gd name="connsiteY227" fmla="*/ 3822473 h 6858002"/>
                  <a:gd name="connsiteX228" fmla="*/ 4145911 w 4572002"/>
                  <a:gd name="connsiteY228" fmla="*/ 3789777 h 6858002"/>
                  <a:gd name="connsiteX229" fmla="*/ 4145911 w 4572002"/>
                  <a:gd name="connsiteY229" fmla="*/ 3789776 h 6858002"/>
                  <a:gd name="connsiteX230" fmla="*/ 4139554 w 4572002"/>
                  <a:gd name="connsiteY230" fmla="*/ 3754652 h 6858002"/>
                  <a:gd name="connsiteX231" fmla="*/ 4139172 w 4572002"/>
                  <a:gd name="connsiteY231" fmla="*/ 3734838 h 6858002"/>
                  <a:gd name="connsiteX232" fmla="*/ 4143220 w 4572002"/>
                  <a:gd name="connsiteY232" fmla="*/ 3680164 h 6858002"/>
                  <a:gd name="connsiteX233" fmla="*/ 4143220 w 4572002"/>
                  <a:gd name="connsiteY233" fmla="*/ 3680163 h 6858002"/>
                  <a:gd name="connsiteX234" fmla="*/ 4140382 w 4572002"/>
                  <a:gd name="connsiteY234" fmla="*/ 3668940 h 6858002"/>
                  <a:gd name="connsiteX235" fmla="*/ 4136708 w 4572002"/>
                  <a:gd name="connsiteY235" fmla="*/ 3654416 h 6858002"/>
                  <a:gd name="connsiteX236" fmla="*/ 4136708 w 4572002"/>
                  <a:gd name="connsiteY236" fmla="*/ 3654416 h 6858002"/>
                  <a:gd name="connsiteX237" fmla="*/ 4136708 w 4572002"/>
                  <a:gd name="connsiteY237" fmla="*/ 3654415 h 6858002"/>
                  <a:gd name="connsiteX238" fmla="*/ 4118979 w 4572002"/>
                  <a:gd name="connsiteY238" fmla="*/ 3630632 h 6858002"/>
                  <a:gd name="connsiteX239" fmla="*/ 4105453 w 4572002"/>
                  <a:gd name="connsiteY239" fmla="*/ 3606817 h 6858002"/>
                  <a:gd name="connsiteX240" fmla="*/ 4095707 w 4572002"/>
                  <a:gd name="connsiteY240" fmla="*/ 3587174 h 6858002"/>
                  <a:gd name="connsiteX241" fmla="*/ 4093355 w 4572002"/>
                  <a:gd name="connsiteY241" fmla="*/ 3574408 h 6858002"/>
                  <a:gd name="connsiteX242" fmla="*/ 4098434 w 4572002"/>
                  <a:gd name="connsiteY242" fmla="*/ 3562321 h 6858002"/>
                  <a:gd name="connsiteX243" fmla="*/ 4110977 w 4572002"/>
                  <a:gd name="connsiteY243" fmla="*/ 3544714 h 6858002"/>
                  <a:gd name="connsiteX244" fmla="*/ 4133076 w 4572002"/>
                  <a:gd name="connsiteY244" fmla="*/ 3489468 h 6858002"/>
                  <a:gd name="connsiteX245" fmla="*/ 4180703 w 4572002"/>
                  <a:gd name="connsiteY245" fmla="*/ 3172655 h 6858002"/>
                  <a:gd name="connsiteX246" fmla="*/ 4193158 w 4572002"/>
                  <a:gd name="connsiteY246" fmla="*/ 3077402 h 6858002"/>
                  <a:gd name="connsiteX247" fmla="*/ 4193158 w 4572002"/>
                  <a:gd name="connsiteY247" fmla="*/ 3077401 h 6858002"/>
                  <a:gd name="connsiteX248" fmla="*/ 4181465 w 4572002"/>
                  <a:gd name="connsiteY248" fmla="*/ 2982148 h 6858002"/>
                  <a:gd name="connsiteX249" fmla="*/ 4177881 w 4572002"/>
                  <a:gd name="connsiteY249" fmla="*/ 2947863 h 6858002"/>
                  <a:gd name="connsiteX250" fmla="*/ 4177882 w 4572002"/>
                  <a:gd name="connsiteY250" fmla="*/ 2947858 h 6858002"/>
                  <a:gd name="connsiteX251" fmla="*/ 4185787 w 4572002"/>
                  <a:gd name="connsiteY251" fmla="*/ 2903551 h 6858002"/>
                  <a:gd name="connsiteX252" fmla="*/ 4202421 w 4572002"/>
                  <a:gd name="connsiteY252" fmla="*/ 2848794 h 6858002"/>
                  <a:gd name="connsiteX253" fmla="*/ 4211111 w 4572002"/>
                  <a:gd name="connsiteY253" fmla="*/ 2836173 h 6858002"/>
                  <a:gd name="connsiteX254" fmla="*/ 3726625 w 4572002"/>
                  <a:gd name="connsiteY254" fmla="*/ 1508458 h 6858002"/>
                  <a:gd name="connsiteX255" fmla="*/ 3698531 w 4572002"/>
                  <a:gd name="connsiteY255" fmla="*/ 1596214 h 6858002"/>
                  <a:gd name="connsiteX256" fmla="*/ 3700436 w 4572002"/>
                  <a:gd name="connsiteY256" fmla="*/ 1624981 h 6858002"/>
                  <a:gd name="connsiteX257" fmla="*/ 3757017 w 4572002"/>
                  <a:gd name="connsiteY257" fmla="*/ 1697754 h 6858002"/>
                  <a:gd name="connsiteX258" fmla="*/ 3779686 w 4572002"/>
                  <a:gd name="connsiteY258" fmla="*/ 1733189 h 6858002"/>
                  <a:gd name="connsiteX259" fmla="*/ 3821407 w 4572002"/>
                  <a:gd name="connsiteY259" fmla="*/ 1833776 h 6858002"/>
                  <a:gd name="connsiteX260" fmla="*/ 3829028 w 4572002"/>
                  <a:gd name="connsiteY260" fmla="*/ 1842159 h 6858002"/>
                  <a:gd name="connsiteX261" fmla="*/ 3919519 w 4572002"/>
                  <a:gd name="connsiteY261" fmla="*/ 1916455 h 6858002"/>
                  <a:gd name="connsiteX262" fmla="*/ 3934949 w 4572002"/>
                  <a:gd name="connsiteY262" fmla="*/ 1933220 h 6858002"/>
                  <a:gd name="connsiteX263" fmla="*/ 3958954 w 4572002"/>
                  <a:gd name="connsiteY263" fmla="*/ 1953414 h 6858002"/>
                  <a:gd name="connsiteX264" fmla="*/ 4005437 w 4572002"/>
                  <a:gd name="connsiteY264" fmla="*/ 2016470 h 6858002"/>
                  <a:gd name="connsiteX265" fmla="*/ 4020296 w 4572002"/>
                  <a:gd name="connsiteY265" fmla="*/ 2094579 h 6858002"/>
                  <a:gd name="connsiteX266" fmla="*/ 4042967 w 4572002"/>
                  <a:gd name="connsiteY266" fmla="*/ 2188880 h 6858002"/>
                  <a:gd name="connsiteX267" fmla="*/ 4058207 w 4572002"/>
                  <a:gd name="connsiteY267" fmla="*/ 2228315 h 6858002"/>
                  <a:gd name="connsiteX268" fmla="*/ 4087164 w 4572002"/>
                  <a:gd name="connsiteY268" fmla="*/ 2334045 h 6858002"/>
                  <a:gd name="connsiteX269" fmla="*/ 4111549 w 4572002"/>
                  <a:gd name="connsiteY269" fmla="*/ 2409486 h 6858002"/>
                  <a:gd name="connsiteX270" fmla="*/ 4128650 w 4572002"/>
                  <a:gd name="connsiteY270" fmla="*/ 2435913 h 6858002"/>
                  <a:gd name="connsiteX271" fmla="*/ 4134481 w 4572002"/>
                  <a:gd name="connsiteY271" fmla="*/ 2463018 h 6858002"/>
                  <a:gd name="connsiteX272" fmla="*/ 4125839 w 4572002"/>
                  <a:gd name="connsiteY272" fmla="*/ 2518262 h 6858002"/>
                  <a:gd name="connsiteX273" fmla="*/ 4125838 w 4572002"/>
                  <a:gd name="connsiteY273" fmla="*/ 2518264 h 6858002"/>
                  <a:gd name="connsiteX274" fmla="*/ 4122194 w 4572002"/>
                  <a:gd name="connsiteY274" fmla="*/ 2545006 h 6858002"/>
                  <a:gd name="connsiteX275" fmla="*/ 4122194 w 4572002"/>
                  <a:gd name="connsiteY275" fmla="*/ 2545007 h 6858002"/>
                  <a:gd name="connsiteX276" fmla="*/ 4126408 w 4572002"/>
                  <a:gd name="connsiteY276" fmla="*/ 2571035 h 6858002"/>
                  <a:gd name="connsiteX277" fmla="*/ 4199563 w 4572002"/>
                  <a:gd name="connsiteY277" fmla="*/ 2668002 h 6858002"/>
                  <a:gd name="connsiteX278" fmla="*/ 4247953 w 4572002"/>
                  <a:gd name="connsiteY278" fmla="*/ 2745349 h 6858002"/>
                  <a:gd name="connsiteX279" fmla="*/ 4247954 w 4572002"/>
                  <a:gd name="connsiteY279" fmla="*/ 2745352 h 6858002"/>
                  <a:gd name="connsiteX280" fmla="*/ 4253873 w 4572002"/>
                  <a:gd name="connsiteY280" fmla="*/ 2778006 h 6858002"/>
                  <a:gd name="connsiteX281" fmla="*/ 4253453 w 4572002"/>
                  <a:gd name="connsiteY281" fmla="*/ 2785440 h 6858002"/>
                  <a:gd name="connsiteX282" fmla="*/ 4243374 w 4572002"/>
                  <a:gd name="connsiteY282" fmla="*/ 2811780 h 6858002"/>
                  <a:gd name="connsiteX283" fmla="*/ 4243371 w 4572002"/>
                  <a:gd name="connsiteY283" fmla="*/ 2811787 h 6858002"/>
                  <a:gd name="connsiteX284" fmla="*/ 4243372 w 4572002"/>
                  <a:gd name="connsiteY284" fmla="*/ 2811787 h 6858002"/>
                  <a:gd name="connsiteX285" fmla="*/ 4243374 w 4572002"/>
                  <a:gd name="connsiteY285" fmla="*/ 2811780 h 6858002"/>
                  <a:gd name="connsiteX286" fmla="*/ 4253025 w 4572002"/>
                  <a:gd name="connsiteY286" fmla="*/ 2793023 h 6858002"/>
                  <a:gd name="connsiteX287" fmla="*/ 4253453 w 4572002"/>
                  <a:gd name="connsiteY287" fmla="*/ 2785440 h 6858002"/>
                  <a:gd name="connsiteX288" fmla="*/ 4254654 w 4572002"/>
                  <a:gd name="connsiteY288" fmla="*/ 2782305 h 6858002"/>
                  <a:gd name="connsiteX289" fmla="*/ 4253873 w 4572002"/>
                  <a:gd name="connsiteY289" fmla="*/ 2778006 h 6858002"/>
                  <a:gd name="connsiteX290" fmla="*/ 4254284 w 4572002"/>
                  <a:gd name="connsiteY290" fmla="*/ 2770758 h 6858002"/>
                  <a:gd name="connsiteX291" fmla="*/ 4247954 w 4572002"/>
                  <a:gd name="connsiteY291" fmla="*/ 2745352 h 6858002"/>
                  <a:gd name="connsiteX292" fmla="*/ 4247953 w 4572002"/>
                  <a:gd name="connsiteY292" fmla="*/ 2745348 h 6858002"/>
                  <a:gd name="connsiteX293" fmla="*/ 4199563 w 4572002"/>
                  <a:gd name="connsiteY293" fmla="*/ 2668001 h 6858002"/>
                  <a:gd name="connsiteX294" fmla="*/ 4126408 w 4572002"/>
                  <a:gd name="connsiteY294" fmla="*/ 2571034 h 6858002"/>
                  <a:gd name="connsiteX295" fmla="*/ 4122194 w 4572002"/>
                  <a:gd name="connsiteY295" fmla="*/ 2545007 h 6858002"/>
                  <a:gd name="connsiteX296" fmla="*/ 4125838 w 4572002"/>
                  <a:gd name="connsiteY296" fmla="*/ 2518265 h 6858002"/>
                  <a:gd name="connsiteX297" fmla="*/ 4125839 w 4572002"/>
                  <a:gd name="connsiteY297" fmla="*/ 2518262 h 6858002"/>
                  <a:gd name="connsiteX298" fmla="*/ 4132419 w 4572002"/>
                  <a:gd name="connsiteY298" fmla="*/ 2490551 h 6858002"/>
                  <a:gd name="connsiteX299" fmla="*/ 4134481 w 4572002"/>
                  <a:gd name="connsiteY299" fmla="*/ 2463018 h 6858002"/>
                  <a:gd name="connsiteX300" fmla="*/ 4134481 w 4572002"/>
                  <a:gd name="connsiteY300" fmla="*/ 2463017 h 6858002"/>
                  <a:gd name="connsiteX301" fmla="*/ 4111549 w 4572002"/>
                  <a:gd name="connsiteY301" fmla="*/ 2409485 h 6858002"/>
                  <a:gd name="connsiteX302" fmla="*/ 4087164 w 4572002"/>
                  <a:gd name="connsiteY302" fmla="*/ 2334044 h 6858002"/>
                  <a:gd name="connsiteX303" fmla="*/ 4058207 w 4572002"/>
                  <a:gd name="connsiteY303" fmla="*/ 2228314 h 6858002"/>
                  <a:gd name="connsiteX304" fmla="*/ 4042967 w 4572002"/>
                  <a:gd name="connsiteY304" fmla="*/ 2188879 h 6858002"/>
                  <a:gd name="connsiteX305" fmla="*/ 4020296 w 4572002"/>
                  <a:gd name="connsiteY305" fmla="*/ 2094578 h 6858002"/>
                  <a:gd name="connsiteX306" fmla="*/ 4005437 w 4572002"/>
                  <a:gd name="connsiteY306" fmla="*/ 2016469 h 6858002"/>
                  <a:gd name="connsiteX307" fmla="*/ 3958954 w 4572002"/>
                  <a:gd name="connsiteY307" fmla="*/ 1953413 h 6858002"/>
                  <a:gd name="connsiteX308" fmla="*/ 3934949 w 4572002"/>
                  <a:gd name="connsiteY308" fmla="*/ 1933219 h 6858002"/>
                  <a:gd name="connsiteX309" fmla="*/ 3919519 w 4572002"/>
                  <a:gd name="connsiteY309" fmla="*/ 1916454 h 6858002"/>
                  <a:gd name="connsiteX310" fmla="*/ 3829028 w 4572002"/>
                  <a:gd name="connsiteY310" fmla="*/ 1842158 h 6858002"/>
                  <a:gd name="connsiteX311" fmla="*/ 3821407 w 4572002"/>
                  <a:gd name="connsiteY311" fmla="*/ 1833775 h 6858002"/>
                  <a:gd name="connsiteX312" fmla="*/ 3779686 w 4572002"/>
                  <a:gd name="connsiteY312" fmla="*/ 1733188 h 6858002"/>
                  <a:gd name="connsiteX313" fmla="*/ 3757018 w 4572002"/>
                  <a:gd name="connsiteY313" fmla="*/ 1697753 h 6858002"/>
                  <a:gd name="connsiteX314" fmla="*/ 3700436 w 4572002"/>
                  <a:gd name="connsiteY314" fmla="*/ 1624980 h 6858002"/>
                  <a:gd name="connsiteX315" fmla="*/ 3698532 w 4572002"/>
                  <a:gd name="connsiteY315" fmla="*/ 1596213 h 6858002"/>
                  <a:gd name="connsiteX316" fmla="*/ 3745230 w 4572002"/>
                  <a:gd name="connsiteY316" fmla="*/ 1459073 h 6858002"/>
                  <a:gd name="connsiteX317" fmla="*/ 3745229 w 4572002"/>
                  <a:gd name="connsiteY317" fmla="*/ 1459074 h 6858002"/>
                  <a:gd name="connsiteX318" fmla="*/ 3736012 w 4572002"/>
                  <a:gd name="connsiteY318" fmla="*/ 1481572 h 6858002"/>
                  <a:gd name="connsiteX319" fmla="*/ 3764423 w 4572002"/>
                  <a:gd name="connsiteY319" fmla="*/ 1268758 h 6858002"/>
                  <a:gd name="connsiteX320" fmla="*/ 3769590 w 4572002"/>
                  <a:gd name="connsiteY320" fmla="*/ 1286070 h 6858002"/>
                  <a:gd name="connsiteX321" fmla="*/ 3791927 w 4572002"/>
                  <a:gd name="connsiteY321" fmla="*/ 1350628 h 6858002"/>
                  <a:gd name="connsiteX322" fmla="*/ 3786333 w 4572002"/>
                  <a:gd name="connsiteY322" fmla="*/ 1413840 h 6858002"/>
                  <a:gd name="connsiteX323" fmla="*/ 3791928 w 4572002"/>
                  <a:gd name="connsiteY323" fmla="*/ 1350627 h 6858002"/>
                  <a:gd name="connsiteX324" fmla="*/ 3769590 w 4572002"/>
                  <a:gd name="connsiteY324" fmla="*/ 1286069 h 6858002"/>
                  <a:gd name="connsiteX325" fmla="*/ 3706152 w 4572002"/>
                  <a:gd name="connsiteY325" fmla="*/ 773035 h 6858002"/>
                  <a:gd name="connsiteX326" fmla="*/ 3706152 w 4572002"/>
                  <a:gd name="connsiteY326" fmla="*/ 773036 h 6858002"/>
                  <a:gd name="connsiteX327" fmla="*/ 3714152 w 4572002"/>
                  <a:gd name="connsiteY327" fmla="*/ 854380 h 6858002"/>
                  <a:gd name="connsiteX328" fmla="*/ 3745205 w 4572002"/>
                  <a:gd name="connsiteY328" fmla="*/ 915344 h 6858002"/>
                  <a:gd name="connsiteX329" fmla="*/ 3755683 w 4572002"/>
                  <a:gd name="connsiteY329" fmla="*/ 927156 h 6858002"/>
                  <a:gd name="connsiteX330" fmla="*/ 3752063 w 4572002"/>
                  <a:gd name="connsiteY330" fmla="*/ 1097088 h 6858002"/>
                  <a:gd name="connsiteX331" fmla="*/ 3747681 w 4572002"/>
                  <a:gd name="connsiteY331" fmla="*/ 1123186 h 6858002"/>
                  <a:gd name="connsiteX332" fmla="*/ 3772400 w 4572002"/>
                  <a:gd name="connsiteY332" fmla="*/ 1184029 h 6858002"/>
                  <a:gd name="connsiteX333" fmla="*/ 3747682 w 4572002"/>
                  <a:gd name="connsiteY333" fmla="*/ 1123185 h 6858002"/>
                  <a:gd name="connsiteX334" fmla="*/ 3752064 w 4572002"/>
                  <a:gd name="connsiteY334" fmla="*/ 1097087 h 6858002"/>
                  <a:gd name="connsiteX335" fmla="*/ 3755684 w 4572002"/>
                  <a:gd name="connsiteY335" fmla="*/ 927155 h 6858002"/>
                  <a:gd name="connsiteX336" fmla="*/ 3745206 w 4572002"/>
                  <a:gd name="connsiteY336" fmla="*/ 915343 h 6858002"/>
                  <a:gd name="connsiteX337" fmla="*/ 3714152 w 4572002"/>
                  <a:gd name="connsiteY337" fmla="*/ 854379 h 6858002"/>
                  <a:gd name="connsiteX338" fmla="*/ 3761553 w 4572002"/>
                  <a:gd name="connsiteY338" fmla="*/ 517851 h 6858002"/>
                  <a:gd name="connsiteX339" fmla="*/ 3752635 w 4572002"/>
                  <a:gd name="connsiteY339" fmla="*/ 556048 h 6858002"/>
                  <a:gd name="connsiteX340" fmla="*/ 3746157 w 4572002"/>
                  <a:gd name="connsiteY340" fmla="*/ 580051 h 6858002"/>
                  <a:gd name="connsiteX341" fmla="*/ 3742776 w 4572002"/>
                  <a:gd name="connsiteY341" fmla="*/ 642538 h 6858002"/>
                  <a:gd name="connsiteX342" fmla="*/ 3730253 w 4572002"/>
                  <a:gd name="connsiteY342" fmla="*/ 694928 h 6858002"/>
                  <a:gd name="connsiteX343" fmla="*/ 3742777 w 4572002"/>
                  <a:gd name="connsiteY343" fmla="*/ 642537 h 6858002"/>
                  <a:gd name="connsiteX344" fmla="*/ 3746158 w 4572002"/>
                  <a:gd name="connsiteY344" fmla="*/ 580050 h 6858002"/>
                  <a:gd name="connsiteX345" fmla="*/ 3752636 w 4572002"/>
                  <a:gd name="connsiteY345" fmla="*/ 556047 h 6858002"/>
                  <a:gd name="connsiteX346" fmla="*/ 3774848 w 4572002"/>
                  <a:gd name="connsiteY346" fmla="*/ 298169 h 6858002"/>
                  <a:gd name="connsiteX347" fmla="*/ 3760065 w 4572002"/>
                  <a:gd name="connsiteY347" fmla="*/ 313534 h 6858002"/>
                  <a:gd name="connsiteX348" fmla="*/ 3759493 w 4572002"/>
                  <a:gd name="connsiteY348" fmla="*/ 338871 h 6858002"/>
                  <a:gd name="connsiteX349" fmla="*/ 3759500 w 4572002"/>
                  <a:gd name="connsiteY349" fmla="*/ 338900 h 6858002"/>
                  <a:gd name="connsiteX350" fmla="*/ 3769400 w 4572002"/>
                  <a:gd name="connsiteY350" fmla="*/ 395640 h 6858002"/>
                  <a:gd name="connsiteX351" fmla="*/ 3765590 w 4572002"/>
                  <a:gd name="connsiteY351" fmla="*/ 367328 h 6858002"/>
                  <a:gd name="connsiteX352" fmla="*/ 3759500 w 4572002"/>
                  <a:gd name="connsiteY352" fmla="*/ 338900 h 6858002"/>
                  <a:gd name="connsiteX353" fmla="*/ 3759494 w 4572002"/>
                  <a:gd name="connsiteY353" fmla="*/ 338870 h 6858002"/>
                  <a:gd name="connsiteX354" fmla="*/ 3760066 w 4572002"/>
                  <a:gd name="connsiteY354" fmla="*/ 313533 h 6858002"/>
                  <a:gd name="connsiteX355" fmla="*/ 3782393 w 4572002"/>
                  <a:gd name="connsiteY355" fmla="*/ 281568 h 6858002"/>
                  <a:gd name="connsiteX356" fmla="*/ 3777498 w 4572002"/>
                  <a:gd name="connsiteY356" fmla="*/ 295415 h 6858002"/>
                  <a:gd name="connsiteX357" fmla="*/ 3777499 w 4572002"/>
                  <a:gd name="connsiteY357" fmla="*/ 295415 h 6858002"/>
                  <a:gd name="connsiteX358" fmla="*/ 3769073 w 4572002"/>
                  <a:gd name="connsiteY358" fmla="*/ 24486 h 6858002"/>
                  <a:gd name="connsiteX359" fmla="*/ 3766810 w 4572002"/>
                  <a:gd name="connsiteY359" fmla="*/ 74129 h 6858002"/>
                  <a:gd name="connsiteX360" fmla="*/ 3772734 w 4572002"/>
                  <a:gd name="connsiteY360" fmla="*/ 125861 h 6858002"/>
                  <a:gd name="connsiteX361" fmla="*/ 3777129 w 4572002"/>
                  <a:gd name="connsiteY361" fmla="*/ 153387 h 6858002"/>
                  <a:gd name="connsiteX362" fmla="*/ 3785402 w 4572002"/>
                  <a:gd name="connsiteY362" fmla="*/ 228944 h 6858002"/>
                  <a:gd name="connsiteX363" fmla="*/ 3780943 w 4572002"/>
                  <a:gd name="connsiteY363" fmla="*/ 177271 h 6858002"/>
                  <a:gd name="connsiteX364" fmla="*/ 3777129 w 4572002"/>
                  <a:gd name="connsiteY364" fmla="*/ 153387 h 6858002"/>
                  <a:gd name="connsiteX365" fmla="*/ 3776930 w 4572002"/>
                  <a:gd name="connsiteY365" fmla="*/ 151569 h 6858002"/>
                  <a:gd name="connsiteX366" fmla="*/ 3766811 w 4572002"/>
                  <a:gd name="connsiteY366" fmla="*/ 74129 h 6858002"/>
                  <a:gd name="connsiteX367" fmla="*/ 3766492 w 4572002"/>
                  <a:gd name="connsiteY367" fmla="*/ 0 h 6858002"/>
                  <a:gd name="connsiteX368" fmla="*/ 4230600 w 4572002"/>
                  <a:gd name="connsiteY368" fmla="*/ 0 h 6858002"/>
                  <a:gd name="connsiteX369" fmla="*/ 4229473 w 4572002"/>
                  <a:gd name="connsiteY369" fmla="*/ 2817 h 6858002"/>
                  <a:gd name="connsiteX370" fmla="*/ 4215375 w 4572002"/>
                  <a:gd name="connsiteY370" fmla="*/ 63587 h 6858002"/>
                  <a:gd name="connsiteX371" fmla="*/ 4201468 w 4572002"/>
                  <a:gd name="connsiteY371" fmla="*/ 176939 h 6858002"/>
                  <a:gd name="connsiteX372" fmla="*/ 4193466 w 4572002"/>
                  <a:gd name="connsiteY372" fmla="*/ 200182 h 6858002"/>
                  <a:gd name="connsiteX373" fmla="*/ 4155554 w 4572002"/>
                  <a:gd name="connsiteY373" fmla="*/ 340774 h 6858002"/>
                  <a:gd name="connsiteX374" fmla="*/ 4156319 w 4572002"/>
                  <a:gd name="connsiteY374" fmla="*/ 453364 h 6858002"/>
                  <a:gd name="connsiteX375" fmla="*/ 4158033 w 4572002"/>
                  <a:gd name="connsiteY375" fmla="*/ 462126 h 6858002"/>
                  <a:gd name="connsiteX376" fmla="*/ 4170605 w 4572002"/>
                  <a:gd name="connsiteY376" fmla="*/ 505182 h 6858002"/>
                  <a:gd name="connsiteX377" fmla="*/ 4167177 w 4572002"/>
                  <a:gd name="connsiteY377" fmla="*/ 571860 h 6858002"/>
                  <a:gd name="connsiteX378" fmla="*/ 4149840 w 4572002"/>
                  <a:gd name="connsiteY378" fmla="*/ 617772 h 6858002"/>
                  <a:gd name="connsiteX379" fmla="*/ 4149078 w 4572002"/>
                  <a:gd name="connsiteY379" fmla="*/ 674923 h 6858002"/>
                  <a:gd name="connsiteX380" fmla="*/ 4159937 w 4572002"/>
                  <a:gd name="connsiteY380" fmla="*/ 740268 h 6858002"/>
                  <a:gd name="connsiteX381" fmla="*/ 4162223 w 4572002"/>
                  <a:gd name="connsiteY381" fmla="*/ 769605 h 6858002"/>
                  <a:gd name="connsiteX382" fmla="*/ 4184703 w 4572002"/>
                  <a:gd name="connsiteY382" fmla="*/ 850189 h 6858002"/>
                  <a:gd name="connsiteX383" fmla="*/ 4179179 w 4572002"/>
                  <a:gd name="connsiteY383" fmla="*/ 898198 h 6858002"/>
                  <a:gd name="connsiteX384" fmla="*/ 4164319 w 4572002"/>
                  <a:gd name="connsiteY384" fmla="*/ 945444 h 6858002"/>
                  <a:gd name="connsiteX385" fmla="*/ 4150030 w 4572002"/>
                  <a:gd name="connsiteY385" fmla="*/ 975733 h 6858002"/>
                  <a:gd name="connsiteX386" fmla="*/ 4139934 w 4572002"/>
                  <a:gd name="connsiteY386" fmla="*/ 1036887 h 6858002"/>
                  <a:gd name="connsiteX387" fmla="*/ 4141458 w 4572002"/>
                  <a:gd name="connsiteY387" fmla="*/ 1048125 h 6858002"/>
                  <a:gd name="connsiteX388" fmla="*/ 4154032 w 4572002"/>
                  <a:gd name="connsiteY388" fmla="*/ 1230633 h 6858002"/>
                  <a:gd name="connsiteX389" fmla="*/ 4174225 w 4572002"/>
                  <a:gd name="connsiteY389" fmla="*/ 1303024 h 6858002"/>
                  <a:gd name="connsiteX390" fmla="*/ 4176701 w 4572002"/>
                  <a:gd name="connsiteY390" fmla="*/ 1318456 h 6858002"/>
                  <a:gd name="connsiteX391" fmla="*/ 4199372 w 4572002"/>
                  <a:gd name="connsiteY391" fmla="*/ 1472575 h 6858002"/>
                  <a:gd name="connsiteX392" fmla="*/ 4200325 w 4572002"/>
                  <a:gd name="connsiteY392" fmla="*/ 1489720 h 6858002"/>
                  <a:gd name="connsiteX393" fmla="*/ 4196324 w 4572002"/>
                  <a:gd name="connsiteY393" fmla="*/ 1537537 h 6858002"/>
                  <a:gd name="connsiteX394" fmla="*/ 4237474 w 4572002"/>
                  <a:gd name="connsiteY394" fmla="*/ 1650317 h 6858002"/>
                  <a:gd name="connsiteX395" fmla="*/ 4251572 w 4572002"/>
                  <a:gd name="connsiteY395" fmla="*/ 1763287 h 6858002"/>
                  <a:gd name="connsiteX396" fmla="*/ 4251380 w 4572002"/>
                  <a:gd name="connsiteY396" fmla="*/ 1825393 h 6858002"/>
                  <a:gd name="connsiteX397" fmla="*/ 4261478 w 4572002"/>
                  <a:gd name="connsiteY397" fmla="*/ 1869780 h 6858002"/>
                  <a:gd name="connsiteX398" fmla="*/ 4292149 w 4572002"/>
                  <a:gd name="connsiteY398" fmla="*/ 1978940 h 6858002"/>
                  <a:gd name="connsiteX399" fmla="*/ 4296911 w 4572002"/>
                  <a:gd name="connsiteY399" fmla="*/ 2030378 h 6858002"/>
                  <a:gd name="connsiteX400" fmla="*/ 4307201 w 4572002"/>
                  <a:gd name="connsiteY400" fmla="*/ 2085054 h 6858002"/>
                  <a:gd name="connsiteX401" fmla="*/ 4353302 w 4572002"/>
                  <a:gd name="connsiteY401" fmla="*/ 2220312 h 6858002"/>
                  <a:gd name="connsiteX402" fmla="*/ 4350636 w 4572002"/>
                  <a:gd name="connsiteY402" fmla="*/ 2330806 h 6858002"/>
                  <a:gd name="connsiteX403" fmla="*/ 4351206 w 4572002"/>
                  <a:gd name="connsiteY403" fmla="*/ 2401292 h 6858002"/>
                  <a:gd name="connsiteX404" fmla="*/ 4366446 w 4572002"/>
                  <a:gd name="connsiteY404" fmla="*/ 2485307 h 6858002"/>
                  <a:gd name="connsiteX405" fmla="*/ 4388736 w 4572002"/>
                  <a:gd name="connsiteY405" fmla="*/ 2554079 h 6858002"/>
                  <a:gd name="connsiteX406" fmla="*/ 4406453 w 4572002"/>
                  <a:gd name="connsiteY406" fmla="*/ 2649143 h 6858002"/>
                  <a:gd name="connsiteX407" fmla="*/ 4440554 w 4572002"/>
                  <a:gd name="connsiteY407" fmla="*/ 2743826 h 6858002"/>
                  <a:gd name="connsiteX408" fmla="*/ 4466653 w 4572002"/>
                  <a:gd name="connsiteY408" fmla="*/ 2809930 h 6858002"/>
                  <a:gd name="connsiteX409" fmla="*/ 4489705 w 4572002"/>
                  <a:gd name="connsiteY409" fmla="*/ 2901943 h 6858002"/>
                  <a:gd name="connsiteX410" fmla="*/ 4505897 w 4572002"/>
                  <a:gd name="connsiteY410" fmla="*/ 3042728 h 6858002"/>
                  <a:gd name="connsiteX411" fmla="*/ 4507613 w 4572002"/>
                  <a:gd name="connsiteY411" fmla="*/ 3107500 h 6858002"/>
                  <a:gd name="connsiteX412" fmla="*/ 4545521 w 4572002"/>
                  <a:gd name="connsiteY412" fmla="*/ 3209993 h 6858002"/>
                  <a:gd name="connsiteX413" fmla="*/ 4563811 w 4572002"/>
                  <a:gd name="connsiteY413" fmla="*/ 3253809 h 6858002"/>
                  <a:gd name="connsiteX414" fmla="*/ 4548570 w 4572002"/>
                  <a:gd name="connsiteY414" fmla="*/ 3293244 h 6858002"/>
                  <a:gd name="connsiteX415" fmla="*/ 4531043 w 4572002"/>
                  <a:gd name="connsiteY415" fmla="*/ 3318771 h 6858002"/>
                  <a:gd name="connsiteX416" fmla="*/ 4545904 w 4572002"/>
                  <a:gd name="connsiteY416" fmla="*/ 3399546 h 6858002"/>
                  <a:gd name="connsiteX417" fmla="*/ 4561524 w 4572002"/>
                  <a:gd name="connsiteY417" fmla="*/ 3485275 h 6858002"/>
                  <a:gd name="connsiteX418" fmla="*/ 4572002 w 4572002"/>
                  <a:gd name="connsiteY418" fmla="*/ 3546617 h 6858002"/>
                  <a:gd name="connsiteX419" fmla="*/ 4563620 w 4572002"/>
                  <a:gd name="connsiteY419" fmla="*/ 3623201 h 6858002"/>
                  <a:gd name="connsiteX420" fmla="*/ 4560192 w 4572002"/>
                  <a:gd name="connsiteY420" fmla="*/ 3683591 h 6858002"/>
                  <a:gd name="connsiteX421" fmla="*/ 4550476 w 4572002"/>
                  <a:gd name="connsiteY421" fmla="*/ 3732361 h 6858002"/>
                  <a:gd name="connsiteX422" fmla="*/ 4544759 w 4572002"/>
                  <a:gd name="connsiteY422" fmla="*/ 3749506 h 6858002"/>
                  <a:gd name="connsiteX423" fmla="*/ 4500182 w 4572002"/>
                  <a:gd name="connsiteY423" fmla="*/ 3885338 h 6858002"/>
                  <a:gd name="connsiteX424" fmla="*/ 4464557 w 4572002"/>
                  <a:gd name="connsiteY424" fmla="*/ 4030503 h 6858002"/>
                  <a:gd name="connsiteX425" fmla="*/ 4487039 w 4572002"/>
                  <a:gd name="connsiteY425" fmla="*/ 4124614 h 6858002"/>
                  <a:gd name="connsiteX426" fmla="*/ 4486656 w 4572002"/>
                  <a:gd name="connsiteY426" fmla="*/ 4159667 h 6858002"/>
                  <a:gd name="connsiteX427" fmla="*/ 4491801 w 4572002"/>
                  <a:gd name="connsiteY427" fmla="*/ 4320837 h 6858002"/>
                  <a:gd name="connsiteX428" fmla="*/ 4497325 w 4572002"/>
                  <a:gd name="connsiteY428" fmla="*/ 4349222 h 6858002"/>
                  <a:gd name="connsiteX429" fmla="*/ 4474653 w 4572002"/>
                  <a:gd name="connsiteY429" fmla="*/ 4502579 h 6858002"/>
                  <a:gd name="connsiteX430" fmla="*/ 4470844 w 4572002"/>
                  <a:gd name="connsiteY430" fmla="*/ 4558207 h 6858002"/>
                  <a:gd name="connsiteX431" fmla="*/ 4464557 w 4572002"/>
                  <a:gd name="connsiteY431" fmla="*/ 4609452 h 6858002"/>
                  <a:gd name="connsiteX432" fmla="*/ 4463033 w 4572002"/>
                  <a:gd name="connsiteY432" fmla="*/ 4681083 h 6858002"/>
                  <a:gd name="connsiteX433" fmla="*/ 4465891 w 4572002"/>
                  <a:gd name="connsiteY433" fmla="*/ 4755381 h 6858002"/>
                  <a:gd name="connsiteX434" fmla="*/ 4465319 w 4572002"/>
                  <a:gd name="connsiteY434" fmla="*/ 4838250 h 6858002"/>
                  <a:gd name="connsiteX435" fmla="*/ 4460367 w 4572002"/>
                  <a:gd name="connsiteY435" fmla="*/ 4871019 h 6858002"/>
                  <a:gd name="connsiteX436" fmla="*/ 4463795 w 4572002"/>
                  <a:gd name="connsiteY436" fmla="*/ 4959602 h 6858002"/>
                  <a:gd name="connsiteX437" fmla="*/ 4458082 w 4572002"/>
                  <a:gd name="connsiteY437" fmla="*/ 5006086 h 6858002"/>
                  <a:gd name="connsiteX438" fmla="*/ 4456937 w 4572002"/>
                  <a:gd name="connsiteY438" fmla="*/ 5082670 h 6858002"/>
                  <a:gd name="connsiteX439" fmla="*/ 4455603 w 4572002"/>
                  <a:gd name="connsiteY439" fmla="*/ 5107627 h 6858002"/>
                  <a:gd name="connsiteX440" fmla="*/ 4454840 w 4572002"/>
                  <a:gd name="connsiteY440" fmla="*/ 5129916 h 6858002"/>
                  <a:gd name="connsiteX441" fmla="*/ 4470464 w 4572002"/>
                  <a:gd name="connsiteY441" fmla="*/ 5206308 h 6858002"/>
                  <a:gd name="connsiteX442" fmla="*/ 4471415 w 4572002"/>
                  <a:gd name="connsiteY442" fmla="*/ 5274129 h 6858002"/>
                  <a:gd name="connsiteX443" fmla="*/ 4483990 w 4572002"/>
                  <a:gd name="connsiteY443" fmla="*/ 5393005 h 6858002"/>
                  <a:gd name="connsiteX444" fmla="*/ 4479607 w 4572002"/>
                  <a:gd name="connsiteY444" fmla="*/ 5419295 h 6858002"/>
                  <a:gd name="connsiteX445" fmla="*/ 4477894 w 4572002"/>
                  <a:gd name="connsiteY445" fmla="*/ 5501594 h 6858002"/>
                  <a:gd name="connsiteX446" fmla="*/ 4476560 w 4572002"/>
                  <a:gd name="connsiteY446" fmla="*/ 5548460 h 6858002"/>
                  <a:gd name="connsiteX447" fmla="*/ 4485703 w 4572002"/>
                  <a:gd name="connsiteY447" fmla="*/ 5606372 h 6858002"/>
                  <a:gd name="connsiteX448" fmla="*/ 4505134 w 4572002"/>
                  <a:gd name="connsiteY448" fmla="*/ 5706959 h 6858002"/>
                  <a:gd name="connsiteX449" fmla="*/ 4508183 w 4572002"/>
                  <a:gd name="connsiteY449" fmla="*/ 5733440 h 6858002"/>
                  <a:gd name="connsiteX450" fmla="*/ 4517519 w 4572002"/>
                  <a:gd name="connsiteY450" fmla="*/ 5781830 h 6858002"/>
                  <a:gd name="connsiteX451" fmla="*/ 4519234 w 4572002"/>
                  <a:gd name="connsiteY451" fmla="*/ 5790592 h 6858002"/>
                  <a:gd name="connsiteX452" fmla="*/ 4542855 w 4572002"/>
                  <a:gd name="connsiteY452" fmla="*/ 5864318 h 6858002"/>
                  <a:gd name="connsiteX453" fmla="*/ 4544759 w 4572002"/>
                  <a:gd name="connsiteY453" fmla="*/ 5902610 h 6858002"/>
                  <a:gd name="connsiteX454" fmla="*/ 4544951 w 4572002"/>
                  <a:gd name="connsiteY454" fmla="*/ 6012723 h 6858002"/>
                  <a:gd name="connsiteX455" fmla="*/ 4541332 w 4572002"/>
                  <a:gd name="connsiteY455" fmla="*/ 6059397 h 6858002"/>
                  <a:gd name="connsiteX456" fmla="*/ 4527426 w 4572002"/>
                  <a:gd name="connsiteY456" fmla="*/ 6171605 h 6858002"/>
                  <a:gd name="connsiteX457" fmla="*/ 4520568 w 4572002"/>
                  <a:gd name="connsiteY457" fmla="*/ 6242093 h 6858002"/>
                  <a:gd name="connsiteX458" fmla="*/ 4509706 w 4572002"/>
                  <a:gd name="connsiteY458" fmla="*/ 6323058 h 6858002"/>
                  <a:gd name="connsiteX459" fmla="*/ 4502848 w 4572002"/>
                  <a:gd name="connsiteY459" fmla="*/ 6415833 h 6858002"/>
                  <a:gd name="connsiteX460" fmla="*/ 4482084 w 4572002"/>
                  <a:gd name="connsiteY460" fmla="*/ 6584812 h 6858002"/>
                  <a:gd name="connsiteX461" fmla="*/ 4460557 w 4572002"/>
                  <a:gd name="connsiteY461" fmla="*/ 6748458 h 6858002"/>
                  <a:gd name="connsiteX462" fmla="*/ 4441507 w 4572002"/>
                  <a:gd name="connsiteY462" fmla="*/ 6815516 h 6858002"/>
                  <a:gd name="connsiteX463" fmla="*/ 4431806 w 4572002"/>
                  <a:gd name="connsiteY463" fmla="*/ 6858001 h 6858002"/>
                  <a:gd name="connsiteX464" fmla="*/ 4259554 w 4572002"/>
                  <a:gd name="connsiteY464" fmla="*/ 6858001 h 6858002"/>
                  <a:gd name="connsiteX465" fmla="*/ 4259554 w 4572002"/>
                  <a:gd name="connsiteY465" fmla="*/ 6858002 h 6858002"/>
                  <a:gd name="connsiteX466" fmla="*/ 0 w 4572002"/>
                  <a:gd name="connsiteY466" fmla="*/ 6858002 h 6858002"/>
                  <a:gd name="connsiteX467" fmla="*/ 0 w 4572002"/>
                  <a:gd name="connsiteY467" fmla="*/ 2 h 6858002"/>
                  <a:gd name="connsiteX468" fmla="*/ 3766492 w 4572002"/>
                  <a:gd name="connsiteY468" fmla="*/ 1 h 6858002"/>
                  <a:gd name="connsiteX469" fmla="*/ 3769210 w 4572002"/>
                  <a:gd name="connsiteY469" fmla="*/ 21486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Lst>
                <a:rect l="l" t="t" r="r" b="b"/>
                <a:pathLst>
                  <a:path w="4572002" h="6858002">
                    <a:moveTo>
                      <a:pt x="4214994" y="6564620"/>
                    </a:moveTo>
                    <a:lnTo>
                      <a:pt x="4214994" y="6564621"/>
                    </a:lnTo>
                    <a:cubicBezTo>
                      <a:pt x="4225281" y="6575479"/>
                      <a:pt x="4231378" y="6582147"/>
                      <a:pt x="4237474" y="6588626"/>
                    </a:cubicBezTo>
                    <a:lnTo>
                      <a:pt x="4254096" y="6625225"/>
                    </a:lnTo>
                    <a:lnTo>
                      <a:pt x="4247001" y="6662540"/>
                    </a:lnTo>
                    <a:lnTo>
                      <a:pt x="4247000" y="6662541"/>
                    </a:lnTo>
                    <a:lnTo>
                      <a:pt x="4246999" y="6662544"/>
                    </a:lnTo>
                    <a:lnTo>
                      <a:pt x="4235550" y="6683027"/>
                    </a:lnTo>
                    <a:lnTo>
                      <a:pt x="4232403" y="6702976"/>
                    </a:lnTo>
                    <a:lnTo>
                      <a:pt x="4232403" y="6702977"/>
                    </a:lnTo>
                    <a:cubicBezTo>
                      <a:pt x="4232808" y="6716169"/>
                      <a:pt x="4237951" y="6729219"/>
                      <a:pt x="4246238" y="6742553"/>
                    </a:cubicBezTo>
                    <a:lnTo>
                      <a:pt x="4246239" y="6742555"/>
                    </a:lnTo>
                    <a:lnTo>
                      <a:pt x="4265716" y="6812062"/>
                    </a:lnTo>
                    <a:lnTo>
                      <a:pt x="4265717" y="6812064"/>
                    </a:lnTo>
                    <a:lnTo>
                      <a:pt x="4265717" y="6812063"/>
                    </a:lnTo>
                    <a:lnTo>
                      <a:pt x="4265716" y="6812062"/>
                    </a:lnTo>
                    <a:lnTo>
                      <a:pt x="4260942" y="6776800"/>
                    </a:lnTo>
                    <a:lnTo>
                      <a:pt x="4246239" y="6742555"/>
                    </a:lnTo>
                    <a:lnTo>
                      <a:pt x="4246238" y="6742552"/>
                    </a:lnTo>
                    <a:lnTo>
                      <a:pt x="4232403" y="6702976"/>
                    </a:lnTo>
                    <a:lnTo>
                      <a:pt x="4246999" y="6662544"/>
                    </a:lnTo>
                    <a:lnTo>
                      <a:pt x="4247000" y="6662542"/>
                    </a:lnTo>
                    <a:lnTo>
                      <a:pt x="4247001" y="6662540"/>
                    </a:lnTo>
                    <a:lnTo>
                      <a:pt x="4254084" y="6645552"/>
                    </a:lnTo>
                    <a:lnTo>
                      <a:pt x="4254096" y="6625225"/>
                    </a:lnTo>
                    <a:lnTo>
                      <a:pt x="4254096" y="6625224"/>
                    </a:lnTo>
                    <a:cubicBezTo>
                      <a:pt x="4252000" y="6611341"/>
                      <a:pt x="4245951" y="6597578"/>
                      <a:pt x="4237474" y="6588625"/>
                    </a:cubicBezTo>
                    <a:close/>
                    <a:moveTo>
                      <a:pt x="4295315" y="6438981"/>
                    </a:moveTo>
                    <a:lnTo>
                      <a:pt x="4275385" y="6463840"/>
                    </a:lnTo>
                    <a:lnTo>
                      <a:pt x="4275382" y="6463849"/>
                    </a:lnTo>
                    <a:lnTo>
                      <a:pt x="4261587" y="6513012"/>
                    </a:lnTo>
                    <a:lnTo>
                      <a:pt x="4242781" y="6546194"/>
                    </a:lnTo>
                    <a:lnTo>
                      <a:pt x="4242781" y="6546195"/>
                    </a:lnTo>
                    <a:lnTo>
                      <a:pt x="4259120" y="6521804"/>
                    </a:lnTo>
                    <a:lnTo>
                      <a:pt x="4261587" y="6513012"/>
                    </a:lnTo>
                    <a:lnTo>
                      <a:pt x="4264398" y="6508052"/>
                    </a:lnTo>
                    <a:lnTo>
                      <a:pt x="4275382" y="6463849"/>
                    </a:lnTo>
                    <a:lnTo>
                      <a:pt x="4275385" y="6463841"/>
                    </a:lnTo>
                    <a:cubicBezTo>
                      <a:pt x="4278336" y="6451650"/>
                      <a:pt x="4285813" y="6444077"/>
                      <a:pt x="4295315" y="6438981"/>
                    </a:cubicBezTo>
                    <a:close/>
                    <a:moveTo>
                      <a:pt x="4381289" y="6365204"/>
                    </a:moveTo>
                    <a:lnTo>
                      <a:pt x="4380008" y="6387910"/>
                    </a:lnTo>
                    <a:lnTo>
                      <a:pt x="4378243" y="6391549"/>
                    </a:lnTo>
                    <a:lnTo>
                      <a:pt x="4370589" y="6407332"/>
                    </a:lnTo>
                    <a:lnTo>
                      <a:pt x="4370589" y="6407333"/>
                    </a:lnTo>
                    <a:lnTo>
                      <a:pt x="4378243" y="6391549"/>
                    </a:lnTo>
                    <a:lnTo>
                      <a:pt x="4380008" y="6387910"/>
                    </a:lnTo>
                    <a:close/>
                    <a:moveTo>
                      <a:pt x="4142220" y="4221391"/>
                    </a:moveTo>
                    <a:lnTo>
                      <a:pt x="4142220" y="4221392"/>
                    </a:lnTo>
                    <a:cubicBezTo>
                      <a:pt x="4142982" y="4232061"/>
                      <a:pt x="4143172" y="4243873"/>
                      <a:pt x="4147936" y="4253015"/>
                    </a:cubicBezTo>
                    <a:cubicBezTo>
                      <a:pt x="4160129" y="4277402"/>
                      <a:pt x="4175749" y="4300071"/>
                      <a:pt x="4187752" y="4324646"/>
                    </a:cubicBezTo>
                    <a:lnTo>
                      <a:pt x="4196706" y="4363891"/>
                    </a:lnTo>
                    <a:lnTo>
                      <a:pt x="4195944" y="4482004"/>
                    </a:lnTo>
                    <a:cubicBezTo>
                      <a:pt x="4193276" y="4546776"/>
                      <a:pt x="4192704" y="4612500"/>
                      <a:pt x="4135934" y="4659174"/>
                    </a:cubicBezTo>
                    <a:cubicBezTo>
                      <a:pt x="4131362" y="4662986"/>
                      <a:pt x="4128694" y="4671176"/>
                      <a:pt x="4127932" y="4677655"/>
                    </a:cubicBezTo>
                    <a:cubicBezTo>
                      <a:pt x="4124313" y="4707564"/>
                      <a:pt x="4123931" y="4738235"/>
                      <a:pt x="4118025" y="4767764"/>
                    </a:cubicBezTo>
                    <a:cubicBezTo>
                      <a:pt x="4115644" y="4779575"/>
                      <a:pt x="4114835" y="4790387"/>
                      <a:pt x="4116716" y="4800483"/>
                    </a:cubicBezTo>
                    <a:lnTo>
                      <a:pt x="4116716" y="4800484"/>
                    </a:lnTo>
                    <a:cubicBezTo>
                      <a:pt x="4118597" y="4810581"/>
                      <a:pt x="4123170" y="4819964"/>
                      <a:pt x="4131552" y="4828917"/>
                    </a:cubicBezTo>
                    <a:lnTo>
                      <a:pt x="4153733" y="4863343"/>
                    </a:lnTo>
                    <a:lnTo>
                      <a:pt x="4161262" y="4889275"/>
                    </a:lnTo>
                    <a:lnTo>
                      <a:pt x="4159557" y="4912168"/>
                    </a:lnTo>
                    <a:cubicBezTo>
                      <a:pt x="4157842" y="4919978"/>
                      <a:pt x="4157485" y="4927122"/>
                      <a:pt x="4158155" y="4933804"/>
                    </a:cubicBezTo>
                    <a:lnTo>
                      <a:pt x="4158155" y="4933805"/>
                    </a:lnTo>
                    <a:lnTo>
                      <a:pt x="4162914" y="4952673"/>
                    </a:lnTo>
                    <a:lnTo>
                      <a:pt x="4165707" y="4957454"/>
                    </a:lnTo>
                    <a:lnTo>
                      <a:pt x="4166985" y="4961456"/>
                    </a:lnTo>
                    <a:cubicBezTo>
                      <a:pt x="4171496" y="4970097"/>
                      <a:pt x="4177202" y="4978394"/>
                      <a:pt x="4182989" y="4987038"/>
                    </a:cubicBezTo>
                    <a:cubicBezTo>
                      <a:pt x="4194228" y="5003802"/>
                      <a:pt x="4208326" y="5022853"/>
                      <a:pt x="4209468" y="5041522"/>
                    </a:cubicBezTo>
                    <a:cubicBezTo>
                      <a:pt x="4210087" y="5052096"/>
                      <a:pt x="4213005" y="5062300"/>
                      <a:pt x="4216684" y="5072376"/>
                    </a:cubicBezTo>
                    <a:lnTo>
                      <a:pt x="4222587" y="5087441"/>
                    </a:lnTo>
                    <a:lnTo>
                      <a:pt x="4235615" y="5133220"/>
                    </a:lnTo>
                    <a:lnTo>
                      <a:pt x="4235616" y="5133225"/>
                    </a:lnTo>
                    <a:lnTo>
                      <a:pt x="4228901" y="5166113"/>
                    </a:lnTo>
                    <a:lnTo>
                      <a:pt x="4228901" y="5166114"/>
                    </a:lnTo>
                    <a:cubicBezTo>
                      <a:pt x="4228139" y="5167638"/>
                      <a:pt x="4228712" y="5169781"/>
                      <a:pt x="4229593" y="5172091"/>
                    </a:cubicBezTo>
                    <a:lnTo>
                      <a:pt x="4232139" y="5179068"/>
                    </a:lnTo>
                    <a:cubicBezTo>
                      <a:pt x="4235759" y="5196595"/>
                      <a:pt x="4235807" y="5213598"/>
                      <a:pt x="4231973" y="5229434"/>
                    </a:cubicBezTo>
                    <a:lnTo>
                      <a:pt x="4225669" y="5241089"/>
                    </a:lnTo>
                    <a:lnTo>
                      <a:pt x="4208517" y="5272796"/>
                    </a:lnTo>
                    <a:cubicBezTo>
                      <a:pt x="4196871" y="5285441"/>
                      <a:pt x="4189165" y="5298595"/>
                      <a:pt x="4184613" y="5312288"/>
                    </a:cubicBezTo>
                    <a:lnTo>
                      <a:pt x="4183557" y="5321350"/>
                    </a:lnTo>
                    <a:lnTo>
                      <a:pt x="4181083" y="5326163"/>
                    </a:lnTo>
                    <a:lnTo>
                      <a:pt x="4179637" y="5355014"/>
                    </a:lnTo>
                    <a:lnTo>
                      <a:pt x="4179637" y="5355015"/>
                    </a:lnTo>
                    <a:cubicBezTo>
                      <a:pt x="4180286" y="5364883"/>
                      <a:pt x="4181989" y="5375003"/>
                      <a:pt x="4184513" y="5385385"/>
                    </a:cubicBezTo>
                    <a:cubicBezTo>
                      <a:pt x="4187752" y="5398722"/>
                      <a:pt x="4190038" y="5412058"/>
                      <a:pt x="4192704" y="5425583"/>
                    </a:cubicBezTo>
                    <a:cubicBezTo>
                      <a:pt x="4196514" y="5443871"/>
                      <a:pt x="4200516" y="5462352"/>
                      <a:pt x="4204327" y="5480638"/>
                    </a:cubicBezTo>
                    <a:lnTo>
                      <a:pt x="4208850" y="5507668"/>
                    </a:lnTo>
                    <a:lnTo>
                      <a:pt x="4198232" y="5531692"/>
                    </a:lnTo>
                    <a:lnTo>
                      <a:pt x="4198231" y="5531693"/>
                    </a:lnTo>
                    <a:cubicBezTo>
                      <a:pt x="4191181" y="5537600"/>
                      <a:pt x="4187989" y="5542649"/>
                      <a:pt x="4188085" y="5547578"/>
                    </a:cubicBezTo>
                    <a:lnTo>
                      <a:pt x="4188085" y="5547579"/>
                    </a:lnTo>
                    <a:cubicBezTo>
                      <a:pt x="4188180" y="5552508"/>
                      <a:pt x="4191562" y="5557318"/>
                      <a:pt x="4197659" y="5562747"/>
                    </a:cubicBezTo>
                    <a:cubicBezTo>
                      <a:pt x="4240332" y="5600468"/>
                      <a:pt x="4267003" y="5646190"/>
                      <a:pt x="4268907" y="5704484"/>
                    </a:cubicBezTo>
                    <a:cubicBezTo>
                      <a:pt x="4269289" y="5716486"/>
                      <a:pt x="4271954" y="5728679"/>
                      <a:pt x="4274812" y="5740489"/>
                    </a:cubicBezTo>
                    <a:cubicBezTo>
                      <a:pt x="4276527" y="5747729"/>
                      <a:pt x="4278433" y="5756494"/>
                      <a:pt x="4283578" y="5760874"/>
                    </a:cubicBezTo>
                    <a:cubicBezTo>
                      <a:pt x="4322821" y="5794975"/>
                      <a:pt x="4350063" y="5837458"/>
                      <a:pt x="4371973" y="5883752"/>
                    </a:cubicBezTo>
                    <a:lnTo>
                      <a:pt x="4371974" y="5883757"/>
                    </a:lnTo>
                    <a:lnTo>
                      <a:pt x="4389877" y="5935946"/>
                    </a:lnTo>
                    <a:lnTo>
                      <a:pt x="4389878" y="5935950"/>
                    </a:lnTo>
                    <a:lnTo>
                      <a:pt x="4386259" y="5993290"/>
                    </a:lnTo>
                    <a:lnTo>
                      <a:pt x="4386259" y="5993291"/>
                    </a:lnTo>
                    <a:cubicBezTo>
                      <a:pt x="4385116" y="6004531"/>
                      <a:pt x="4385306" y="6017485"/>
                      <a:pt x="4379782" y="6026440"/>
                    </a:cubicBezTo>
                    <a:cubicBezTo>
                      <a:pt x="4362445" y="6054825"/>
                      <a:pt x="4343778" y="6082258"/>
                      <a:pt x="4323583" y="6108738"/>
                    </a:cubicBezTo>
                    <a:cubicBezTo>
                      <a:pt x="4314914" y="6120074"/>
                      <a:pt x="4309961" y="6126884"/>
                      <a:pt x="4309890" y="6133314"/>
                    </a:cubicBezTo>
                    <a:lnTo>
                      <a:pt x="4309890" y="6133315"/>
                    </a:lnTo>
                    <a:lnTo>
                      <a:pt x="4313591" y="6143190"/>
                    </a:lnTo>
                    <a:lnTo>
                      <a:pt x="4325486" y="6155600"/>
                    </a:lnTo>
                    <a:lnTo>
                      <a:pt x="4325488" y="6155603"/>
                    </a:lnTo>
                    <a:cubicBezTo>
                      <a:pt x="4347778" y="6175798"/>
                      <a:pt x="4359398" y="6200945"/>
                      <a:pt x="4364160" y="6228757"/>
                    </a:cubicBezTo>
                    <a:lnTo>
                      <a:pt x="4381497" y="6361540"/>
                    </a:lnTo>
                    <a:lnTo>
                      <a:pt x="4381497" y="6361539"/>
                    </a:lnTo>
                    <a:cubicBezTo>
                      <a:pt x="4377877" y="6317151"/>
                      <a:pt x="4371590" y="6272764"/>
                      <a:pt x="4364160" y="6228756"/>
                    </a:cubicBezTo>
                    <a:cubicBezTo>
                      <a:pt x="4359398" y="6200944"/>
                      <a:pt x="4347778" y="6175797"/>
                      <a:pt x="4325488" y="6155602"/>
                    </a:cubicBezTo>
                    <a:lnTo>
                      <a:pt x="4325486" y="6155600"/>
                    </a:lnTo>
                    <a:lnTo>
                      <a:pt x="4309890" y="6133315"/>
                    </a:lnTo>
                    <a:lnTo>
                      <a:pt x="4323583" y="6108739"/>
                    </a:lnTo>
                    <a:cubicBezTo>
                      <a:pt x="4343778" y="6082259"/>
                      <a:pt x="4362445" y="6054826"/>
                      <a:pt x="4379782" y="6026441"/>
                    </a:cubicBezTo>
                    <a:cubicBezTo>
                      <a:pt x="4385306" y="6017486"/>
                      <a:pt x="4385116" y="6004532"/>
                      <a:pt x="4386259" y="5993292"/>
                    </a:cubicBezTo>
                    <a:lnTo>
                      <a:pt x="4386259" y="5993290"/>
                    </a:lnTo>
                    <a:lnTo>
                      <a:pt x="4389712" y="5964477"/>
                    </a:lnTo>
                    <a:lnTo>
                      <a:pt x="4389878" y="5935950"/>
                    </a:lnTo>
                    <a:lnTo>
                      <a:pt x="4389878" y="5935949"/>
                    </a:lnTo>
                    <a:lnTo>
                      <a:pt x="4389877" y="5935946"/>
                    </a:lnTo>
                    <a:lnTo>
                      <a:pt x="4382997" y="5909351"/>
                    </a:lnTo>
                    <a:lnTo>
                      <a:pt x="4371974" y="5883757"/>
                    </a:lnTo>
                    <a:lnTo>
                      <a:pt x="4371973" y="5883751"/>
                    </a:lnTo>
                    <a:cubicBezTo>
                      <a:pt x="4350063" y="5837457"/>
                      <a:pt x="4322821" y="5794974"/>
                      <a:pt x="4283578" y="5760873"/>
                    </a:cubicBezTo>
                    <a:cubicBezTo>
                      <a:pt x="4278433" y="5756493"/>
                      <a:pt x="4276527" y="5747728"/>
                      <a:pt x="4274812" y="5740488"/>
                    </a:cubicBezTo>
                    <a:cubicBezTo>
                      <a:pt x="4271954" y="5728678"/>
                      <a:pt x="4269289" y="5716485"/>
                      <a:pt x="4268907" y="5704483"/>
                    </a:cubicBezTo>
                    <a:cubicBezTo>
                      <a:pt x="4267003" y="5646189"/>
                      <a:pt x="4240332" y="5600467"/>
                      <a:pt x="4197659" y="5562746"/>
                    </a:cubicBezTo>
                    <a:lnTo>
                      <a:pt x="4188085" y="5547578"/>
                    </a:lnTo>
                    <a:lnTo>
                      <a:pt x="4198231" y="5531694"/>
                    </a:lnTo>
                    <a:lnTo>
                      <a:pt x="4198232" y="5531692"/>
                    </a:lnTo>
                    <a:lnTo>
                      <a:pt x="4206630" y="5520422"/>
                    </a:lnTo>
                    <a:lnTo>
                      <a:pt x="4208850" y="5507668"/>
                    </a:lnTo>
                    <a:lnTo>
                      <a:pt x="4208850" y="5507667"/>
                    </a:lnTo>
                    <a:cubicBezTo>
                      <a:pt x="4208803" y="5498832"/>
                      <a:pt x="4206231" y="5489497"/>
                      <a:pt x="4204327" y="5480637"/>
                    </a:cubicBezTo>
                    <a:cubicBezTo>
                      <a:pt x="4200516" y="5462351"/>
                      <a:pt x="4196514" y="5443870"/>
                      <a:pt x="4192704" y="5425582"/>
                    </a:cubicBezTo>
                    <a:cubicBezTo>
                      <a:pt x="4190038" y="5412057"/>
                      <a:pt x="4187752" y="5398721"/>
                      <a:pt x="4184513" y="5385384"/>
                    </a:cubicBezTo>
                    <a:lnTo>
                      <a:pt x="4179637" y="5355014"/>
                    </a:lnTo>
                    <a:lnTo>
                      <a:pt x="4183557" y="5321350"/>
                    </a:lnTo>
                    <a:lnTo>
                      <a:pt x="4208517" y="5272797"/>
                    </a:lnTo>
                    <a:lnTo>
                      <a:pt x="4225669" y="5241089"/>
                    </a:lnTo>
                    <a:lnTo>
                      <a:pt x="4231973" y="5229433"/>
                    </a:lnTo>
                    <a:lnTo>
                      <a:pt x="4232139" y="5179068"/>
                    </a:lnTo>
                    <a:lnTo>
                      <a:pt x="4232139" y="5179067"/>
                    </a:lnTo>
                    <a:cubicBezTo>
                      <a:pt x="4231663" y="5176876"/>
                      <a:pt x="4230473" y="5174400"/>
                      <a:pt x="4229593" y="5172090"/>
                    </a:cubicBezTo>
                    <a:lnTo>
                      <a:pt x="4228901" y="5166114"/>
                    </a:lnTo>
                    <a:lnTo>
                      <a:pt x="4235616" y="5133225"/>
                    </a:lnTo>
                    <a:lnTo>
                      <a:pt x="4235616" y="5133224"/>
                    </a:lnTo>
                    <a:lnTo>
                      <a:pt x="4235615" y="5133220"/>
                    </a:lnTo>
                    <a:lnTo>
                      <a:pt x="4228473" y="5102461"/>
                    </a:lnTo>
                    <a:lnTo>
                      <a:pt x="4222587" y="5087441"/>
                    </a:lnTo>
                    <a:lnTo>
                      <a:pt x="4222582" y="5087423"/>
                    </a:lnTo>
                    <a:cubicBezTo>
                      <a:pt x="4216496" y="5072411"/>
                      <a:pt x="4210397" y="5057381"/>
                      <a:pt x="4209468" y="5041521"/>
                    </a:cubicBezTo>
                    <a:cubicBezTo>
                      <a:pt x="4208326" y="5022852"/>
                      <a:pt x="4194228" y="5003801"/>
                      <a:pt x="4182989" y="4987037"/>
                    </a:cubicBezTo>
                    <a:lnTo>
                      <a:pt x="4165707" y="4957454"/>
                    </a:lnTo>
                    <a:lnTo>
                      <a:pt x="4158155" y="4933805"/>
                    </a:lnTo>
                    <a:lnTo>
                      <a:pt x="4159557" y="4912169"/>
                    </a:lnTo>
                    <a:cubicBezTo>
                      <a:pt x="4161319" y="4904358"/>
                      <a:pt x="4161831" y="4896714"/>
                      <a:pt x="4161262" y="4889276"/>
                    </a:cubicBezTo>
                    <a:lnTo>
                      <a:pt x="4161262" y="4889275"/>
                    </a:lnTo>
                    <a:lnTo>
                      <a:pt x="4156484" y="4867614"/>
                    </a:lnTo>
                    <a:lnTo>
                      <a:pt x="4153733" y="4863343"/>
                    </a:lnTo>
                    <a:lnTo>
                      <a:pt x="4151983" y="4857317"/>
                    </a:lnTo>
                    <a:cubicBezTo>
                      <a:pt x="4146840" y="4847214"/>
                      <a:pt x="4139839" y="4837703"/>
                      <a:pt x="4131552" y="4828916"/>
                    </a:cubicBezTo>
                    <a:lnTo>
                      <a:pt x="4116716" y="4800483"/>
                    </a:lnTo>
                    <a:lnTo>
                      <a:pt x="4118025" y="4767765"/>
                    </a:lnTo>
                    <a:cubicBezTo>
                      <a:pt x="4123931" y="4738236"/>
                      <a:pt x="4124313" y="4707565"/>
                      <a:pt x="4127932" y="4677656"/>
                    </a:cubicBezTo>
                    <a:cubicBezTo>
                      <a:pt x="4128694" y="4671177"/>
                      <a:pt x="4131362" y="4662987"/>
                      <a:pt x="4135934" y="4659175"/>
                    </a:cubicBezTo>
                    <a:cubicBezTo>
                      <a:pt x="4192704" y="4612501"/>
                      <a:pt x="4193276" y="4546777"/>
                      <a:pt x="4195944" y="4482005"/>
                    </a:cubicBezTo>
                    <a:cubicBezTo>
                      <a:pt x="4197659" y="4442762"/>
                      <a:pt x="4197659" y="4403326"/>
                      <a:pt x="4196706" y="4363891"/>
                    </a:cubicBezTo>
                    <a:lnTo>
                      <a:pt x="4196706" y="4363890"/>
                    </a:lnTo>
                    <a:cubicBezTo>
                      <a:pt x="4196514" y="4350554"/>
                      <a:pt x="4193466" y="4336457"/>
                      <a:pt x="4187752" y="4324645"/>
                    </a:cubicBezTo>
                    <a:cubicBezTo>
                      <a:pt x="4175749" y="4300070"/>
                      <a:pt x="4160129" y="4277401"/>
                      <a:pt x="4147936" y="4253014"/>
                    </a:cubicBezTo>
                    <a:close/>
                    <a:moveTo>
                      <a:pt x="4211111" y="2836172"/>
                    </a:moveTo>
                    <a:lnTo>
                      <a:pt x="4202421" y="2848793"/>
                    </a:lnTo>
                    <a:cubicBezTo>
                      <a:pt x="4197421" y="2865010"/>
                      <a:pt x="4191562" y="2881307"/>
                      <a:pt x="4186816" y="2897785"/>
                    </a:cubicBezTo>
                    <a:lnTo>
                      <a:pt x="4185787" y="2903551"/>
                    </a:lnTo>
                    <a:lnTo>
                      <a:pt x="4182513" y="2914328"/>
                    </a:lnTo>
                    <a:lnTo>
                      <a:pt x="4177882" y="2947858"/>
                    </a:lnTo>
                    <a:lnTo>
                      <a:pt x="4177881" y="2947862"/>
                    </a:lnTo>
                    <a:lnTo>
                      <a:pt x="4177881" y="2947863"/>
                    </a:lnTo>
                    <a:cubicBezTo>
                      <a:pt x="4177512" y="2959157"/>
                      <a:pt x="4178512" y="2970576"/>
                      <a:pt x="4181465" y="2982149"/>
                    </a:cubicBezTo>
                    <a:lnTo>
                      <a:pt x="4193158" y="3077402"/>
                    </a:lnTo>
                    <a:lnTo>
                      <a:pt x="4180703" y="3172654"/>
                    </a:lnTo>
                    <a:cubicBezTo>
                      <a:pt x="4154794" y="3276480"/>
                      <a:pt x="4127362" y="3380305"/>
                      <a:pt x="4133076" y="3489467"/>
                    </a:cubicBezTo>
                    <a:cubicBezTo>
                      <a:pt x="4134028" y="3507563"/>
                      <a:pt x="4122407" y="3529090"/>
                      <a:pt x="4110977" y="3544713"/>
                    </a:cubicBezTo>
                    <a:cubicBezTo>
                      <a:pt x="4100119" y="3559668"/>
                      <a:pt x="4094260" y="3566812"/>
                      <a:pt x="4093355" y="3574408"/>
                    </a:cubicBezTo>
                    <a:lnTo>
                      <a:pt x="4093355" y="3574409"/>
                    </a:lnTo>
                    <a:cubicBezTo>
                      <a:pt x="4092450" y="3582005"/>
                      <a:pt x="4096499" y="3590054"/>
                      <a:pt x="4105453" y="3606818"/>
                    </a:cubicBezTo>
                    <a:cubicBezTo>
                      <a:pt x="4109835" y="3614820"/>
                      <a:pt x="4112501" y="3624726"/>
                      <a:pt x="4118979" y="3630633"/>
                    </a:cubicBezTo>
                    <a:lnTo>
                      <a:pt x="4136708" y="3654416"/>
                    </a:lnTo>
                    <a:lnTo>
                      <a:pt x="4140382" y="3668940"/>
                    </a:lnTo>
                    <a:lnTo>
                      <a:pt x="4143220" y="3680164"/>
                    </a:lnTo>
                    <a:lnTo>
                      <a:pt x="4139172" y="3734837"/>
                    </a:lnTo>
                    <a:lnTo>
                      <a:pt x="4139172" y="3734838"/>
                    </a:lnTo>
                    <a:cubicBezTo>
                      <a:pt x="4138220" y="3741316"/>
                      <a:pt x="4136886" y="3749126"/>
                      <a:pt x="4139554" y="3754653"/>
                    </a:cubicBezTo>
                    <a:lnTo>
                      <a:pt x="4145911" y="3789776"/>
                    </a:lnTo>
                    <a:lnTo>
                      <a:pt x="4130980" y="3822472"/>
                    </a:lnTo>
                    <a:cubicBezTo>
                      <a:pt x="4123932" y="3831902"/>
                      <a:pt x="4118312" y="3842046"/>
                      <a:pt x="4116645" y="3852619"/>
                    </a:cubicBezTo>
                    <a:lnTo>
                      <a:pt x="4116645" y="3852620"/>
                    </a:lnTo>
                    <a:lnTo>
                      <a:pt x="4117425" y="3868764"/>
                    </a:lnTo>
                    <a:lnTo>
                      <a:pt x="4126028" y="3885337"/>
                    </a:lnTo>
                    <a:lnTo>
                      <a:pt x="4126028" y="3885339"/>
                    </a:lnTo>
                    <a:cubicBezTo>
                      <a:pt x="4135744" y="3897722"/>
                      <a:pt x="4143150" y="3910319"/>
                      <a:pt x="4148409" y="3923125"/>
                    </a:cubicBezTo>
                    <a:lnTo>
                      <a:pt x="4157913" y="3962160"/>
                    </a:lnTo>
                    <a:lnTo>
                      <a:pt x="4142221" y="4043838"/>
                    </a:lnTo>
                    <a:lnTo>
                      <a:pt x="4142220" y="4043839"/>
                    </a:lnTo>
                    <a:cubicBezTo>
                      <a:pt x="4133457" y="4063842"/>
                      <a:pt x="4128075" y="4083702"/>
                      <a:pt x="4127099" y="4103825"/>
                    </a:cubicBezTo>
                    <a:lnTo>
                      <a:pt x="4127099" y="4103826"/>
                    </a:lnTo>
                    <a:lnTo>
                      <a:pt x="4129066" y="4134256"/>
                    </a:lnTo>
                    <a:lnTo>
                      <a:pt x="4138410" y="4165382"/>
                    </a:lnTo>
                    <a:lnTo>
                      <a:pt x="4138410" y="4165384"/>
                    </a:lnTo>
                    <a:lnTo>
                      <a:pt x="4142315" y="4192388"/>
                    </a:lnTo>
                    <a:lnTo>
                      <a:pt x="4142315" y="4192387"/>
                    </a:lnTo>
                    <a:cubicBezTo>
                      <a:pt x="4142411" y="4182767"/>
                      <a:pt x="4141839" y="4173480"/>
                      <a:pt x="4138410" y="4165383"/>
                    </a:cubicBezTo>
                    <a:lnTo>
                      <a:pt x="4138410" y="4165382"/>
                    </a:lnTo>
                    <a:lnTo>
                      <a:pt x="4127099" y="4103826"/>
                    </a:lnTo>
                    <a:lnTo>
                      <a:pt x="4142220" y="4043840"/>
                    </a:lnTo>
                    <a:lnTo>
                      <a:pt x="4142221" y="4043838"/>
                    </a:lnTo>
                    <a:lnTo>
                      <a:pt x="4155523" y="4002410"/>
                    </a:lnTo>
                    <a:lnTo>
                      <a:pt x="4157913" y="3962160"/>
                    </a:lnTo>
                    <a:lnTo>
                      <a:pt x="4157913" y="3962159"/>
                    </a:lnTo>
                    <a:cubicBezTo>
                      <a:pt x="4155651" y="3935727"/>
                      <a:pt x="4145460" y="3910104"/>
                      <a:pt x="4126028" y="3885338"/>
                    </a:cubicBezTo>
                    <a:lnTo>
                      <a:pt x="4126028" y="3885337"/>
                    </a:lnTo>
                    <a:lnTo>
                      <a:pt x="4116645" y="3852620"/>
                    </a:lnTo>
                    <a:lnTo>
                      <a:pt x="4130980" y="3822473"/>
                    </a:lnTo>
                    <a:cubicBezTo>
                      <a:pt x="4139172" y="3811614"/>
                      <a:pt x="4144316" y="3800897"/>
                      <a:pt x="4145911" y="3789777"/>
                    </a:cubicBezTo>
                    <a:lnTo>
                      <a:pt x="4145911" y="3789776"/>
                    </a:lnTo>
                    <a:cubicBezTo>
                      <a:pt x="4147507" y="3778655"/>
                      <a:pt x="4145554" y="3767130"/>
                      <a:pt x="4139554" y="3754652"/>
                    </a:cubicBezTo>
                    <a:lnTo>
                      <a:pt x="4139172" y="3734838"/>
                    </a:lnTo>
                    <a:lnTo>
                      <a:pt x="4143220" y="3680164"/>
                    </a:lnTo>
                    <a:lnTo>
                      <a:pt x="4143220" y="3680163"/>
                    </a:lnTo>
                    <a:lnTo>
                      <a:pt x="4140382" y="3668940"/>
                    </a:lnTo>
                    <a:lnTo>
                      <a:pt x="4136708" y="3654416"/>
                    </a:lnTo>
                    <a:lnTo>
                      <a:pt x="4136708" y="3654416"/>
                    </a:lnTo>
                    <a:lnTo>
                      <a:pt x="4136708" y="3654415"/>
                    </a:lnTo>
                    <a:cubicBezTo>
                      <a:pt x="4132898" y="3646123"/>
                      <a:pt x="4127219" y="3638157"/>
                      <a:pt x="4118979" y="3630632"/>
                    </a:cubicBezTo>
                    <a:cubicBezTo>
                      <a:pt x="4112501" y="3624725"/>
                      <a:pt x="4109835" y="3614819"/>
                      <a:pt x="4105453" y="3606817"/>
                    </a:cubicBezTo>
                    <a:cubicBezTo>
                      <a:pt x="4100976" y="3598435"/>
                      <a:pt x="4097725" y="3592232"/>
                      <a:pt x="4095707" y="3587174"/>
                    </a:cubicBezTo>
                    <a:lnTo>
                      <a:pt x="4093355" y="3574408"/>
                    </a:lnTo>
                    <a:lnTo>
                      <a:pt x="4098434" y="3562321"/>
                    </a:lnTo>
                    <a:cubicBezTo>
                      <a:pt x="4101369" y="3557716"/>
                      <a:pt x="4105548" y="3552191"/>
                      <a:pt x="4110977" y="3544714"/>
                    </a:cubicBezTo>
                    <a:cubicBezTo>
                      <a:pt x="4122407" y="3529091"/>
                      <a:pt x="4134028" y="3507564"/>
                      <a:pt x="4133076" y="3489468"/>
                    </a:cubicBezTo>
                    <a:cubicBezTo>
                      <a:pt x="4127362" y="3380306"/>
                      <a:pt x="4154794" y="3276481"/>
                      <a:pt x="4180703" y="3172655"/>
                    </a:cubicBezTo>
                    <a:cubicBezTo>
                      <a:pt x="4188705" y="3140650"/>
                      <a:pt x="4192943" y="3109026"/>
                      <a:pt x="4193158" y="3077402"/>
                    </a:cubicBezTo>
                    <a:lnTo>
                      <a:pt x="4193158" y="3077401"/>
                    </a:lnTo>
                    <a:cubicBezTo>
                      <a:pt x="4193372" y="3045777"/>
                      <a:pt x="4189562" y="3014153"/>
                      <a:pt x="4181465" y="2982148"/>
                    </a:cubicBezTo>
                    <a:lnTo>
                      <a:pt x="4177881" y="2947863"/>
                    </a:lnTo>
                    <a:lnTo>
                      <a:pt x="4177882" y="2947858"/>
                    </a:lnTo>
                    <a:lnTo>
                      <a:pt x="4185787" y="2903551"/>
                    </a:lnTo>
                    <a:lnTo>
                      <a:pt x="4202421" y="2848794"/>
                    </a:lnTo>
                    <a:cubicBezTo>
                      <a:pt x="4203754" y="2844317"/>
                      <a:pt x="4207040" y="2839983"/>
                      <a:pt x="4211111" y="2836173"/>
                    </a:cubicBezTo>
                    <a:close/>
                    <a:moveTo>
                      <a:pt x="3726625" y="1508458"/>
                    </a:moveTo>
                    <a:lnTo>
                      <a:pt x="3698531" y="1596214"/>
                    </a:lnTo>
                    <a:cubicBezTo>
                      <a:pt x="3696054" y="1604979"/>
                      <a:pt x="3697579" y="1615837"/>
                      <a:pt x="3700436" y="1624981"/>
                    </a:cubicBezTo>
                    <a:cubicBezTo>
                      <a:pt x="3710152" y="1656224"/>
                      <a:pt x="3734537" y="1676037"/>
                      <a:pt x="3757017" y="1697754"/>
                    </a:cubicBezTo>
                    <a:cubicBezTo>
                      <a:pt x="3766924" y="1707280"/>
                      <a:pt x="3773972" y="1720424"/>
                      <a:pt x="3779686" y="1733189"/>
                    </a:cubicBezTo>
                    <a:cubicBezTo>
                      <a:pt x="3794357" y="1766336"/>
                      <a:pt x="3807501" y="1800247"/>
                      <a:pt x="3821407" y="1833776"/>
                    </a:cubicBezTo>
                    <a:cubicBezTo>
                      <a:pt x="3822741" y="1837014"/>
                      <a:pt x="3826170" y="1839680"/>
                      <a:pt x="3829028" y="1842159"/>
                    </a:cubicBezTo>
                    <a:cubicBezTo>
                      <a:pt x="3859129" y="1866923"/>
                      <a:pt x="3889418" y="1891498"/>
                      <a:pt x="3919519" y="1916455"/>
                    </a:cubicBezTo>
                    <a:cubicBezTo>
                      <a:pt x="3925233" y="1921217"/>
                      <a:pt x="3929425" y="1928077"/>
                      <a:pt x="3934949" y="1933220"/>
                    </a:cubicBezTo>
                    <a:cubicBezTo>
                      <a:pt x="3942569" y="1940460"/>
                      <a:pt x="3949810" y="1949604"/>
                      <a:pt x="3958954" y="1953414"/>
                    </a:cubicBezTo>
                    <a:cubicBezTo>
                      <a:pt x="3987719" y="1965225"/>
                      <a:pt x="4000103" y="1987895"/>
                      <a:pt x="4005437" y="2016470"/>
                    </a:cubicBezTo>
                    <a:cubicBezTo>
                      <a:pt x="4010390" y="2042571"/>
                      <a:pt x="4014582" y="2068670"/>
                      <a:pt x="4020296" y="2094579"/>
                    </a:cubicBezTo>
                    <a:cubicBezTo>
                      <a:pt x="4027154" y="2126202"/>
                      <a:pt x="4034584" y="2157637"/>
                      <a:pt x="4042967" y="2188880"/>
                    </a:cubicBezTo>
                    <a:cubicBezTo>
                      <a:pt x="4046587" y="2202405"/>
                      <a:pt x="4050777" y="2216693"/>
                      <a:pt x="4058207" y="2228315"/>
                    </a:cubicBezTo>
                    <a:cubicBezTo>
                      <a:pt x="4078782" y="2260891"/>
                      <a:pt x="4092688" y="2295754"/>
                      <a:pt x="4087164" y="2334045"/>
                    </a:cubicBezTo>
                    <a:cubicBezTo>
                      <a:pt x="4082782" y="2364716"/>
                      <a:pt x="4094022" y="2390435"/>
                      <a:pt x="4111549" y="2409486"/>
                    </a:cubicBezTo>
                    <a:cubicBezTo>
                      <a:pt x="4119503" y="2418155"/>
                      <a:pt x="4125016" y="2426977"/>
                      <a:pt x="4128650" y="2435913"/>
                    </a:cubicBezTo>
                    <a:lnTo>
                      <a:pt x="4134481" y="2463018"/>
                    </a:lnTo>
                    <a:lnTo>
                      <a:pt x="4125839" y="2518262"/>
                    </a:lnTo>
                    <a:lnTo>
                      <a:pt x="4125838" y="2518264"/>
                    </a:lnTo>
                    <a:cubicBezTo>
                      <a:pt x="4123171" y="2527790"/>
                      <a:pt x="4122027" y="2536457"/>
                      <a:pt x="4122194" y="2545006"/>
                    </a:cubicBezTo>
                    <a:lnTo>
                      <a:pt x="4122194" y="2545007"/>
                    </a:lnTo>
                    <a:cubicBezTo>
                      <a:pt x="4122360" y="2553556"/>
                      <a:pt x="4123837" y="2561986"/>
                      <a:pt x="4126408" y="2571035"/>
                    </a:cubicBezTo>
                    <a:cubicBezTo>
                      <a:pt x="4138410" y="2612946"/>
                      <a:pt x="4170987" y="2640951"/>
                      <a:pt x="4199563" y="2668002"/>
                    </a:cubicBezTo>
                    <a:cubicBezTo>
                      <a:pt x="4223947" y="2691055"/>
                      <a:pt x="4237663" y="2716964"/>
                      <a:pt x="4247953" y="2745349"/>
                    </a:cubicBezTo>
                    <a:lnTo>
                      <a:pt x="4247954" y="2745352"/>
                    </a:lnTo>
                    <a:lnTo>
                      <a:pt x="4253873" y="2778006"/>
                    </a:lnTo>
                    <a:lnTo>
                      <a:pt x="4253453" y="2785440"/>
                    </a:lnTo>
                    <a:lnTo>
                      <a:pt x="4243374" y="2811780"/>
                    </a:lnTo>
                    <a:lnTo>
                      <a:pt x="4243371" y="2811787"/>
                    </a:lnTo>
                    <a:lnTo>
                      <a:pt x="4243372" y="2811787"/>
                    </a:lnTo>
                    <a:lnTo>
                      <a:pt x="4243374" y="2811780"/>
                    </a:lnTo>
                    <a:lnTo>
                      <a:pt x="4253025" y="2793023"/>
                    </a:lnTo>
                    <a:lnTo>
                      <a:pt x="4253453" y="2785440"/>
                    </a:lnTo>
                    <a:lnTo>
                      <a:pt x="4254654" y="2782305"/>
                    </a:lnTo>
                    <a:lnTo>
                      <a:pt x="4253873" y="2778006"/>
                    </a:lnTo>
                    <a:lnTo>
                      <a:pt x="4254284" y="2770758"/>
                    </a:lnTo>
                    <a:lnTo>
                      <a:pt x="4247954" y="2745352"/>
                    </a:lnTo>
                    <a:lnTo>
                      <a:pt x="4247953" y="2745348"/>
                    </a:lnTo>
                    <a:cubicBezTo>
                      <a:pt x="4237663" y="2716963"/>
                      <a:pt x="4223947" y="2691054"/>
                      <a:pt x="4199563" y="2668001"/>
                    </a:cubicBezTo>
                    <a:cubicBezTo>
                      <a:pt x="4170987" y="2640950"/>
                      <a:pt x="4138410" y="2612945"/>
                      <a:pt x="4126408" y="2571034"/>
                    </a:cubicBezTo>
                    <a:lnTo>
                      <a:pt x="4122194" y="2545007"/>
                    </a:lnTo>
                    <a:lnTo>
                      <a:pt x="4125838" y="2518265"/>
                    </a:lnTo>
                    <a:lnTo>
                      <a:pt x="4125839" y="2518262"/>
                    </a:lnTo>
                    <a:lnTo>
                      <a:pt x="4132419" y="2490551"/>
                    </a:lnTo>
                    <a:lnTo>
                      <a:pt x="4134481" y="2463018"/>
                    </a:lnTo>
                    <a:lnTo>
                      <a:pt x="4134481" y="2463017"/>
                    </a:lnTo>
                    <a:cubicBezTo>
                      <a:pt x="4133600" y="2444777"/>
                      <a:pt x="4127457" y="2426822"/>
                      <a:pt x="4111549" y="2409485"/>
                    </a:cubicBezTo>
                    <a:cubicBezTo>
                      <a:pt x="4094022" y="2390434"/>
                      <a:pt x="4082782" y="2364715"/>
                      <a:pt x="4087164" y="2334044"/>
                    </a:cubicBezTo>
                    <a:cubicBezTo>
                      <a:pt x="4092688" y="2295753"/>
                      <a:pt x="4078782" y="2260890"/>
                      <a:pt x="4058207" y="2228314"/>
                    </a:cubicBezTo>
                    <a:cubicBezTo>
                      <a:pt x="4050777" y="2216692"/>
                      <a:pt x="4046587" y="2202404"/>
                      <a:pt x="4042967" y="2188879"/>
                    </a:cubicBezTo>
                    <a:cubicBezTo>
                      <a:pt x="4034584" y="2157636"/>
                      <a:pt x="4027154" y="2126201"/>
                      <a:pt x="4020296" y="2094578"/>
                    </a:cubicBezTo>
                    <a:cubicBezTo>
                      <a:pt x="4014582" y="2068669"/>
                      <a:pt x="4010390" y="2042570"/>
                      <a:pt x="4005437" y="2016469"/>
                    </a:cubicBezTo>
                    <a:cubicBezTo>
                      <a:pt x="4000103" y="1987894"/>
                      <a:pt x="3987719" y="1965224"/>
                      <a:pt x="3958954" y="1953413"/>
                    </a:cubicBezTo>
                    <a:cubicBezTo>
                      <a:pt x="3949810" y="1949603"/>
                      <a:pt x="3942569" y="1940459"/>
                      <a:pt x="3934949" y="1933219"/>
                    </a:cubicBezTo>
                    <a:cubicBezTo>
                      <a:pt x="3929425" y="1928076"/>
                      <a:pt x="3925233" y="1921216"/>
                      <a:pt x="3919519" y="1916454"/>
                    </a:cubicBezTo>
                    <a:cubicBezTo>
                      <a:pt x="3889418" y="1891497"/>
                      <a:pt x="3859129" y="1866922"/>
                      <a:pt x="3829028" y="1842158"/>
                    </a:cubicBezTo>
                    <a:cubicBezTo>
                      <a:pt x="3826170" y="1839679"/>
                      <a:pt x="3822741" y="1837013"/>
                      <a:pt x="3821407" y="1833775"/>
                    </a:cubicBezTo>
                    <a:cubicBezTo>
                      <a:pt x="3807501" y="1800246"/>
                      <a:pt x="3794358" y="1766335"/>
                      <a:pt x="3779686" y="1733188"/>
                    </a:cubicBezTo>
                    <a:cubicBezTo>
                      <a:pt x="3773972" y="1720423"/>
                      <a:pt x="3766924" y="1707279"/>
                      <a:pt x="3757018" y="1697753"/>
                    </a:cubicBezTo>
                    <a:cubicBezTo>
                      <a:pt x="3734538" y="1676036"/>
                      <a:pt x="3710152" y="1656223"/>
                      <a:pt x="3700436" y="1624980"/>
                    </a:cubicBezTo>
                    <a:cubicBezTo>
                      <a:pt x="3697580" y="1615836"/>
                      <a:pt x="3696055" y="1604978"/>
                      <a:pt x="3698532" y="1596213"/>
                    </a:cubicBezTo>
                    <a:close/>
                    <a:moveTo>
                      <a:pt x="3745230" y="1459073"/>
                    </a:moveTo>
                    <a:lnTo>
                      <a:pt x="3745229" y="1459074"/>
                    </a:lnTo>
                    <a:lnTo>
                      <a:pt x="3736012" y="1481572"/>
                    </a:lnTo>
                    <a:close/>
                    <a:moveTo>
                      <a:pt x="3764423" y="1268758"/>
                    </a:moveTo>
                    <a:cubicBezTo>
                      <a:pt x="3764875" y="1275402"/>
                      <a:pt x="3766447" y="1281689"/>
                      <a:pt x="3769590" y="1286070"/>
                    </a:cubicBezTo>
                    <a:cubicBezTo>
                      <a:pt x="3784163" y="1306930"/>
                      <a:pt x="3790403" y="1328553"/>
                      <a:pt x="3791927" y="1350628"/>
                    </a:cubicBezTo>
                    <a:lnTo>
                      <a:pt x="3786333" y="1413840"/>
                    </a:lnTo>
                    <a:lnTo>
                      <a:pt x="3791928" y="1350627"/>
                    </a:lnTo>
                    <a:cubicBezTo>
                      <a:pt x="3790403" y="1328552"/>
                      <a:pt x="3784164" y="1306930"/>
                      <a:pt x="3769590" y="1286069"/>
                    </a:cubicBezTo>
                    <a:close/>
                    <a:moveTo>
                      <a:pt x="3706152" y="773035"/>
                    </a:moveTo>
                    <a:lnTo>
                      <a:pt x="3706152" y="773036"/>
                    </a:lnTo>
                    <a:cubicBezTo>
                      <a:pt x="3708438" y="800277"/>
                      <a:pt x="3711676" y="827330"/>
                      <a:pt x="3714152" y="854380"/>
                    </a:cubicBezTo>
                    <a:cubicBezTo>
                      <a:pt x="3716438" y="878957"/>
                      <a:pt x="3717200" y="903723"/>
                      <a:pt x="3745205" y="915344"/>
                    </a:cubicBezTo>
                    <a:cubicBezTo>
                      <a:pt x="3749587" y="917060"/>
                      <a:pt x="3752825" y="922774"/>
                      <a:pt x="3755683" y="927156"/>
                    </a:cubicBezTo>
                    <a:cubicBezTo>
                      <a:pt x="3799691" y="994786"/>
                      <a:pt x="3798547" y="1030981"/>
                      <a:pt x="3752063" y="1097088"/>
                    </a:cubicBezTo>
                    <a:cubicBezTo>
                      <a:pt x="3747301" y="1103946"/>
                      <a:pt x="3743871" y="1118614"/>
                      <a:pt x="3747681" y="1123186"/>
                    </a:cubicBezTo>
                    <a:cubicBezTo>
                      <a:pt x="3763493" y="1142618"/>
                      <a:pt x="3770542" y="1162954"/>
                      <a:pt x="3772400" y="1184029"/>
                    </a:cubicBezTo>
                    <a:cubicBezTo>
                      <a:pt x="3770542" y="1162954"/>
                      <a:pt x="3763494" y="1142617"/>
                      <a:pt x="3747682" y="1123185"/>
                    </a:cubicBezTo>
                    <a:cubicBezTo>
                      <a:pt x="3743872" y="1118613"/>
                      <a:pt x="3747302" y="1103945"/>
                      <a:pt x="3752064" y="1097087"/>
                    </a:cubicBezTo>
                    <a:cubicBezTo>
                      <a:pt x="3798548" y="1030980"/>
                      <a:pt x="3799692" y="994785"/>
                      <a:pt x="3755684" y="927155"/>
                    </a:cubicBezTo>
                    <a:cubicBezTo>
                      <a:pt x="3752826" y="922773"/>
                      <a:pt x="3749588" y="917059"/>
                      <a:pt x="3745206" y="915343"/>
                    </a:cubicBezTo>
                    <a:cubicBezTo>
                      <a:pt x="3717200" y="903722"/>
                      <a:pt x="3716438" y="878956"/>
                      <a:pt x="3714152" y="854379"/>
                    </a:cubicBezTo>
                    <a:close/>
                    <a:moveTo>
                      <a:pt x="3761553" y="517851"/>
                    </a:moveTo>
                    <a:lnTo>
                      <a:pt x="3752635" y="556048"/>
                    </a:lnTo>
                    <a:cubicBezTo>
                      <a:pt x="3750539" y="564049"/>
                      <a:pt x="3745015" y="572623"/>
                      <a:pt x="3746157" y="580051"/>
                    </a:cubicBezTo>
                    <a:cubicBezTo>
                      <a:pt x="3749491" y="601579"/>
                      <a:pt x="3747062" y="622201"/>
                      <a:pt x="3742776" y="642538"/>
                    </a:cubicBezTo>
                    <a:lnTo>
                      <a:pt x="3730253" y="694928"/>
                    </a:lnTo>
                    <a:lnTo>
                      <a:pt x="3742777" y="642537"/>
                    </a:lnTo>
                    <a:cubicBezTo>
                      <a:pt x="3747063" y="622201"/>
                      <a:pt x="3749492" y="601578"/>
                      <a:pt x="3746158" y="580050"/>
                    </a:cubicBezTo>
                    <a:cubicBezTo>
                      <a:pt x="3745016" y="572622"/>
                      <a:pt x="3750540" y="564048"/>
                      <a:pt x="3752636" y="556047"/>
                    </a:cubicBezTo>
                    <a:close/>
                    <a:moveTo>
                      <a:pt x="3774848" y="298169"/>
                    </a:moveTo>
                    <a:lnTo>
                      <a:pt x="3760065" y="313534"/>
                    </a:lnTo>
                    <a:cubicBezTo>
                      <a:pt x="3755873" y="316390"/>
                      <a:pt x="3758159" y="330299"/>
                      <a:pt x="3759493" y="338871"/>
                    </a:cubicBezTo>
                    <a:lnTo>
                      <a:pt x="3759500" y="338900"/>
                    </a:lnTo>
                    <a:lnTo>
                      <a:pt x="3769400" y="395640"/>
                    </a:lnTo>
                    <a:lnTo>
                      <a:pt x="3765590" y="367328"/>
                    </a:lnTo>
                    <a:lnTo>
                      <a:pt x="3759500" y="338900"/>
                    </a:lnTo>
                    <a:lnTo>
                      <a:pt x="3759494" y="338870"/>
                    </a:lnTo>
                    <a:cubicBezTo>
                      <a:pt x="3758160" y="330298"/>
                      <a:pt x="3755874" y="316389"/>
                      <a:pt x="3760066" y="313533"/>
                    </a:cubicBezTo>
                    <a:close/>
                    <a:moveTo>
                      <a:pt x="3782393" y="281568"/>
                    </a:moveTo>
                    <a:lnTo>
                      <a:pt x="3777498" y="295415"/>
                    </a:lnTo>
                    <a:lnTo>
                      <a:pt x="3777499" y="295415"/>
                    </a:lnTo>
                    <a:close/>
                    <a:moveTo>
                      <a:pt x="3769073" y="24486"/>
                    </a:moveTo>
                    <a:lnTo>
                      <a:pt x="3766810" y="74129"/>
                    </a:lnTo>
                    <a:cubicBezTo>
                      <a:pt x="3767733" y="91492"/>
                      <a:pt x="3770043" y="108703"/>
                      <a:pt x="3772734" y="125861"/>
                    </a:cubicBezTo>
                    <a:lnTo>
                      <a:pt x="3777129" y="153387"/>
                    </a:lnTo>
                    <a:lnTo>
                      <a:pt x="3785402" y="228944"/>
                    </a:lnTo>
                    <a:lnTo>
                      <a:pt x="3780943" y="177271"/>
                    </a:lnTo>
                    <a:lnTo>
                      <a:pt x="3777129" y="153387"/>
                    </a:lnTo>
                    <a:lnTo>
                      <a:pt x="3776930" y="151569"/>
                    </a:lnTo>
                    <a:cubicBezTo>
                      <a:pt x="3772700" y="125876"/>
                      <a:pt x="3768195" y="100174"/>
                      <a:pt x="3766811" y="74129"/>
                    </a:cubicBezTo>
                    <a:close/>
                    <a:moveTo>
                      <a:pt x="3766492" y="0"/>
                    </a:moveTo>
                    <a:lnTo>
                      <a:pt x="4230600" y="0"/>
                    </a:lnTo>
                    <a:lnTo>
                      <a:pt x="4229473" y="2817"/>
                    </a:lnTo>
                    <a:cubicBezTo>
                      <a:pt x="4221092" y="21486"/>
                      <a:pt x="4218423" y="43012"/>
                      <a:pt x="4215375" y="63587"/>
                    </a:cubicBezTo>
                    <a:cubicBezTo>
                      <a:pt x="4209851" y="101308"/>
                      <a:pt x="4206421" y="139219"/>
                      <a:pt x="4201468" y="176939"/>
                    </a:cubicBezTo>
                    <a:cubicBezTo>
                      <a:pt x="4200325" y="184941"/>
                      <a:pt x="4198231" y="194085"/>
                      <a:pt x="4193466" y="200182"/>
                    </a:cubicBezTo>
                    <a:cubicBezTo>
                      <a:pt x="4161461" y="241901"/>
                      <a:pt x="4152508" y="292579"/>
                      <a:pt x="4155554" y="340774"/>
                    </a:cubicBezTo>
                    <a:cubicBezTo>
                      <a:pt x="4157843" y="378686"/>
                      <a:pt x="4159557" y="415835"/>
                      <a:pt x="4156319" y="453364"/>
                    </a:cubicBezTo>
                    <a:cubicBezTo>
                      <a:pt x="4156127" y="456222"/>
                      <a:pt x="4156509" y="460032"/>
                      <a:pt x="4158033" y="462126"/>
                    </a:cubicBezTo>
                    <a:cubicBezTo>
                      <a:pt x="4168129" y="475081"/>
                      <a:pt x="4168891" y="488607"/>
                      <a:pt x="4170605" y="505182"/>
                    </a:cubicBezTo>
                    <a:cubicBezTo>
                      <a:pt x="4173083" y="528615"/>
                      <a:pt x="4171367" y="550141"/>
                      <a:pt x="4167177" y="571860"/>
                    </a:cubicBezTo>
                    <a:cubicBezTo>
                      <a:pt x="4164129" y="587672"/>
                      <a:pt x="4157843" y="603673"/>
                      <a:pt x="4149840" y="617772"/>
                    </a:cubicBezTo>
                    <a:cubicBezTo>
                      <a:pt x="4138600" y="637392"/>
                      <a:pt x="4134220" y="656255"/>
                      <a:pt x="4149078" y="674923"/>
                    </a:cubicBezTo>
                    <a:cubicBezTo>
                      <a:pt x="4164891" y="695116"/>
                      <a:pt x="4159367" y="717977"/>
                      <a:pt x="4159937" y="740268"/>
                    </a:cubicBezTo>
                    <a:cubicBezTo>
                      <a:pt x="4160129" y="749982"/>
                      <a:pt x="4159747" y="760270"/>
                      <a:pt x="4162223" y="769605"/>
                    </a:cubicBezTo>
                    <a:cubicBezTo>
                      <a:pt x="4169273" y="796655"/>
                      <a:pt x="4179941" y="822756"/>
                      <a:pt x="4184703" y="850189"/>
                    </a:cubicBezTo>
                    <a:cubicBezTo>
                      <a:pt x="4187370" y="865430"/>
                      <a:pt x="4182607" y="882384"/>
                      <a:pt x="4179179" y="898198"/>
                    </a:cubicBezTo>
                    <a:cubicBezTo>
                      <a:pt x="4175559" y="914200"/>
                      <a:pt x="4170035" y="930011"/>
                      <a:pt x="4164319" y="945444"/>
                    </a:cubicBezTo>
                    <a:cubicBezTo>
                      <a:pt x="4160509" y="955920"/>
                      <a:pt x="4156889" y="967350"/>
                      <a:pt x="4150030" y="975733"/>
                    </a:cubicBezTo>
                    <a:cubicBezTo>
                      <a:pt x="4134410" y="994785"/>
                      <a:pt x="4131742" y="1014406"/>
                      <a:pt x="4139934" y="1036887"/>
                    </a:cubicBezTo>
                    <a:cubicBezTo>
                      <a:pt x="4141268" y="1040315"/>
                      <a:pt x="4141268" y="1044315"/>
                      <a:pt x="4141458" y="1048125"/>
                    </a:cubicBezTo>
                    <a:cubicBezTo>
                      <a:pt x="4145458" y="1109091"/>
                      <a:pt x="4147936" y="1170051"/>
                      <a:pt x="4154032" y="1230633"/>
                    </a:cubicBezTo>
                    <a:cubicBezTo>
                      <a:pt x="4156509" y="1255206"/>
                      <a:pt x="4167367" y="1278829"/>
                      <a:pt x="4174225" y="1303024"/>
                    </a:cubicBezTo>
                    <a:cubicBezTo>
                      <a:pt x="4175559" y="1307978"/>
                      <a:pt x="4177655" y="1313504"/>
                      <a:pt x="4176701" y="1318456"/>
                    </a:cubicBezTo>
                    <a:cubicBezTo>
                      <a:pt x="4167177" y="1372368"/>
                      <a:pt x="4181083" y="1422854"/>
                      <a:pt x="4199372" y="1472575"/>
                    </a:cubicBezTo>
                    <a:cubicBezTo>
                      <a:pt x="4201278" y="1477717"/>
                      <a:pt x="4200706" y="1484004"/>
                      <a:pt x="4200325" y="1489720"/>
                    </a:cubicBezTo>
                    <a:cubicBezTo>
                      <a:pt x="4198993" y="1505724"/>
                      <a:pt x="4192324" y="1523059"/>
                      <a:pt x="4196324" y="1537537"/>
                    </a:cubicBezTo>
                    <a:cubicBezTo>
                      <a:pt x="4207374" y="1576019"/>
                      <a:pt x="4220709" y="1614120"/>
                      <a:pt x="4237474" y="1650317"/>
                    </a:cubicBezTo>
                    <a:cubicBezTo>
                      <a:pt x="4254428" y="1687086"/>
                      <a:pt x="4268716" y="1721185"/>
                      <a:pt x="4251572" y="1763287"/>
                    </a:cubicBezTo>
                    <a:cubicBezTo>
                      <a:pt x="4244332" y="1781194"/>
                      <a:pt x="4249476" y="1804816"/>
                      <a:pt x="4251380" y="1825393"/>
                    </a:cubicBezTo>
                    <a:cubicBezTo>
                      <a:pt x="4252904" y="1840441"/>
                      <a:pt x="4261478" y="1854920"/>
                      <a:pt x="4261478" y="1869780"/>
                    </a:cubicBezTo>
                    <a:cubicBezTo>
                      <a:pt x="4261478" y="1909408"/>
                      <a:pt x="4271574" y="1944649"/>
                      <a:pt x="4292149" y="1978940"/>
                    </a:cubicBezTo>
                    <a:cubicBezTo>
                      <a:pt x="4300150" y="1992279"/>
                      <a:pt x="4294815" y="2013043"/>
                      <a:pt x="4296911" y="2030378"/>
                    </a:cubicBezTo>
                    <a:cubicBezTo>
                      <a:pt x="4299388" y="2048668"/>
                      <a:pt x="4301673" y="2067525"/>
                      <a:pt x="4307201" y="2085054"/>
                    </a:cubicBezTo>
                    <a:cubicBezTo>
                      <a:pt x="4321679" y="2130393"/>
                      <a:pt x="4338062" y="2175163"/>
                      <a:pt x="4353302" y="2220312"/>
                    </a:cubicBezTo>
                    <a:cubicBezTo>
                      <a:pt x="4365877" y="2257459"/>
                      <a:pt x="4355970" y="2294039"/>
                      <a:pt x="4350636" y="2330806"/>
                    </a:cubicBezTo>
                    <a:cubicBezTo>
                      <a:pt x="4347205" y="2353859"/>
                      <a:pt x="4339013" y="2375383"/>
                      <a:pt x="4351206" y="2401292"/>
                    </a:cubicBezTo>
                    <a:cubicBezTo>
                      <a:pt x="4362828" y="2426059"/>
                      <a:pt x="4360160" y="2457492"/>
                      <a:pt x="4366446" y="2485307"/>
                    </a:cubicBezTo>
                    <a:cubicBezTo>
                      <a:pt x="4371781" y="2508742"/>
                      <a:pt x="4380354" y="2531409"/>
                      <a:pt x="4388736" y="2554079"/>
                    </a:cubicBezTo>
                    <a:cubicBezTo>
                      <a:pt x="4400168" y="2584942"/>
                      <a:pt x="4412167" y="2615421"/>
                      <a:pt x="4406453" y="2649143"/>
                    </a:cubicBezTo>
                    <a:cubicBezTo>
                      <a:pt x="4399976" y="2687436"/>
                      <a:pt x="4424359" y="2713723"/>
                      <a:pt x="4440554" y="2743826"/>
                    </a:cubicBezTo>
                    <a:cubicBezTo>
                      <a:pt x="4451603" y="2764590"/>
                      <a:pt x="4459795" y="2787259"/>
                      <a:pt x="4466653" y="2809930"/>
                    </a:cubicBezTo>
                    <a:cubicBezTo>
                      <a:pt x="4475607" y="2840219"/>
                      <a:pt x="4480941" y="2871462"/>
                      <a:pt x="4489705" y="2901943"/>
                    </a:cubicBezTo>
                    <a:cubicBezTo>
                      <a:pt x="4502848" y="2948047"/>
                      <a:pt x="4513137" y="2994722"/>
                      <a:pt x="4505897" y="3042728"/>
                    </a:cubicBezTo>
                    <a:cubicBezTo>
                      <a:pt x="4502659" y="3064827"/>
                      <a:pt x="4502848" y="3085403"/>
                      <a:pt x="4507613" y="3107500"/>
                    </a:cubicBezTo>
                    <a:cubicBezTo>
                      <a:pt x="4515422" y="3143695"/>
                      <a:pt x="4516376" y="3180844"/>
                      <a:pt x="4545521" y="3209993"/>
                    </a:cubicBezTo>
                    <a:cubicBezTo>
                      <a:pt x="4555811" y="3220280"/>
                      <a:pt x="4558477" y="3238758"/>
                      <a:pt x="4563811" y="3253809"/>
                    </a:cubicBezTo>
                    <a:cubicBezTo>
                      <a:pt x="4570099" y="3271145"/>
                      <a:pt x="4566858" y="3283908"/>
                      <a:pt x="4548570" y="3293244"/>
                    </a:cubicBezTo>
                    <a:cubicBezTo>
                      <a:pt x="4540379" y="3297434"/>
                      <a:pt x="4532378" y="3309437"/>
                      <a:pt x="4531043" y="3318771"/>
                    </a:cubicBezTo>
                    <a:cubicBezTo>
                      <a:pt x="4527043" y="3346776"/>
                      <a:pt x="4532950" y="3372495"/>
                      <a:pt x="4545904" y="3399546"/>
                    </a:cubicBezTo>
                    <a:cubicBezTo>
                      <a:pt x="4558096" y="3424883"/>
                      <a:pt x="4556762" y="3456508"/>
                      <a:pt x="4561524" y="3485275"/>
                    </a:cubicBezTo>
                    <a:cubicBezTo>
                      <a:pt x="4564954" y="3505657"/>
                      <a:pt x="4572002" y="3526042"/>
                      <a:pt x="4572002" y="3546617"/>
                    </a:cubicBezTo>
                    <a:cubicBezTo>
                      <a:pt x="4572002" y="3572146"/>
                      <a:pt x="4565907" y="3597482"/>
                      <a:pt x="4563620" y="3623201"/>
                    </a:cubicBezTo>
                    <a:cubicBezTo>
                      <a:pt x="4561716" y="3643204"/>
                      <a:pt x="4562478" y="3663589"/>
                      <a:pt x="4560192" y="3683591"/>
                    </a:cubicBezTo>
                    <a:cubicBezTo>
                      <a:pt x="4558477" y="3699976"/>
                      <a:pt x="4554096" y="3716168"/>
                      <a:pt x="4550476" y="3732361"/>
                    </a:cubicBezTo>
                    <a:cubicBezTo>
                      <a:pt x="4549142" y="3738267"/>
                      <a:pt x="4543998" y="3744173"/>
                      <a:pt x="4544759" y="3749506"/>
                    </a:cubicBezTo>
                    <a:cubicBezTo>
                      <a:pt x="4552953" y="3802467"/>
                      <a:pt x="4516376" y="3840569"/>
                      <a:pt x="4500182" y="3885338"/>
                    </a:cubicBezTo>
                    <a:cubicBezTo>
                      <a:pt x="4483035" y="3932394"/>
                      <a:pt x="4456748" y="3977925"/>
                      <a:pt x="4464557" y="4030503"/>
                    </a:cubicBezTo>
                    <a:cubicBezTo>
                      <a:pt x="4469319" y="4062318"/>
                      <a:pt x="4480369" y="4092989"/>
                      <a:pt x="4487039" y="4124614"/>
                    </a:cubicBezTo>
                    <a:cubicBezTo>
                      <a:pt x="4489324" y="4135854"/>
                      <a:pt x="4488943" y="4148427"/>
                      <a:pt x="4486656" y="4159667"/>
                    </a:cubicBezTo>
                    <a:cubicBezTo>
                      <a:pt x="4476177" y="4213961"/>
                      <a:pt x="4474653" y="4267493"/>
                      <a:pt x="4491801" y="4320837"/>
                    </a:cubicBezTo>
                    <a:cubicBezTo>
                      <a:pt x="4494659" y="4329979"/>
                      <a:pt x="4497325" y="4339695"/>
                      <a:pt x="4497325" y="4349222"/>
                    </a:cubicBezTo>
                    <a:cubicBezTo>
                      <a:pt x="4497325" y="4401419"/>
                      <a:pt x="4493324" y="4452665"/>
                      <a:pt x="4474653" y="4502579"/>
                    </a:cubicBezTo>
                    <a:cubicBezTo>
                      <a:pt x="4468368" y="4519343"/>
                      <a:pt x="4472368" y="4539728"/>
                      <a:pt x="4470844" y="4558207"/>
                    </a:cubicBezTo>
                    <a:cubicBezTo>
                      <a:pt x="4469511" y="4575351"/>
                      <a:pt x="4468940" y="4592878"/>
                      <a:pt x="4464557" y="4609452"/>
                    </a:cubicBezTo>
                    <a:cubicBezTo>
                      <a:pt x="4458082" y="4633647"/>
                      <a:pt x="4457320" y="4656126"/>
                      <a:pt x="4463033" y="4681083"/>
                    </a:cubicBezTo>
                    <a:cubicBezTo>
                      <a:pt x="4468368" y="4704895"/>
                      <a:pt x="4465702" y="4730614"/>
                      <a:pt x="4465891" y="4755381"/>
                    </a:cubicBezTo>
                    <a:cubicBezTo>
                      <a:pt x="4466082" y="4783004"/>
                      <a:pt x="4466272" y="4810627"/>
                      <a:pt x="4465319" y="4838250"/>
                    </a:cubicBezTo>
                    <a:cubicBezTo>
                      <a:pt x="4464940" y="4849300"/>
                      <a:pt x="4457320" y="4861873"/>
                      <a:pt x="4460367" y="4871019"/>
                    </a:cubicBezTo>
                    <a:cubicBezTo>
                      <a:pt x="4470653" y="4900546"/>
                      <a:pt x="4458271" y="4930075"/>
                      <a:pt x="4463795" y="4959602"/>
                    </a:cubicBezTo>
                    <a:cubicBezTo>
                      <a:pt x="4466653" y="4974082"/>
                      <a:pt x="4458844" y="4990465"/>
                      <a:pt x="4458082" y="5006086"/>
                    </a:cubicBezTo>
                    <a:cubicBezTo>
                      <a:pt x="4456748" y="5031614"/>
                      <a:pt x="4457320" y="5057141"/>
                      <a:pt x="4456937" y="5082670"/>
                    </a:cubicBezTo>
                    <a:cubicBezTo>
                      <a:pt x="4456748" y="5091052"/>
                      <a:pt x="4455986" y="5099245"/>
                      <a:pt x="4455603" y="5107627"/>
                    </a:cubicBezTo>
                    <a:cubicBezTo>
                      <a:pt x="4455223" y="5115057"/>
                      <a:pt x="4453508" y="5122867"/>
                      <a:pt x="4454840" y="5129916"/>
                    </a:cubicBezTo>
                    <a:cubicBezTo>
                      <a:pt x="4459605" y="5155445"/>
                      <a:pt x="4467415" y="5180591"/>
                      <a:pt x="4470464" y="5206308"/>
                    </a:cubicBezTo>
                    <a:cubicBezTo>
                      <a:pt x="4473130" y="5228597"/>
                      <a:pt x="4469511" y="5251650"/>
                      <a:pt x="4471415" y="5274129"/>
                    </a:cubicBezTo>
                    <a:cubicBezTo>
                      <a:pt x="4474653" y="5313754"/>
                      <a:pt x="4480369" y="5353379"/>
                      <a:pt x="4483990" y="5393005"/>
                    </a:cubicBezTo>
                    <a:cubicBezTo>
                      <a:pt x="4484752" y="5401579"/>
                      <a:pt x="4479988" y="5410531"/>
                      <a:pt x="4479607" y="5419295"/>
                    </a:cubicBezTo>
                    <a:cubicBezTo>
                      <a:pt x="4478656" y="5446728"/>
                      <a:pt x="4478464" y="5474161"/>
                      <a:pt x="4477894" y="5501594"/>
                    </a:cubicBezTo>
                    <a:cubicBezTo>
                      <a:pt x="4477702" y="5517215"/>
                      <a:pt x="4478273" y="5533027"/>
                      <a:pt x="4476560" y="5548460"/>
                    </a:cubicBezTo>
                    <a:cubicBezTo>
                      <a:pt x="4474273" y="5568842"/>
                      <a:pt x="4470844" y="5587321"/>
                      <a:pt x="4485703" y="5606372"/>
                    </a:cubicBezTo>
                    <a:cubicBezTo>
                      <a:pt x="4508755" y="5635711"/>
                      <a:pt x="4499801" y="5673050"/>
                      <a:pt x="4505134" y="5706959"/>
                    </a:cubicBezTo>
                    <a:cubicBezTo>
                      <a:pt x="4506468" y="5715723"/>
                      <a:pt x="4506659" y="5724678"/>
                      <a:pt x="4508183" y="5733440"/>
                    </a:cubicBezTo>
                    <a:cubicBezTo>
                      <a:pt x="4511041" y="5749634"/>
                      <a:pt x="4514279" y="5765635"/>
                      <a:pt x="4517519" y="5781830"/>
                    </a:cubicBezTo>
                    <a:cubicBezTo>
                      <a:pt x="4518089" y="5784686"/>
                      <a:pt x="4518281" y="5787924"/>
                      <a:pt x="4519234" y="5790592"/>
                    </a:cubicBezTo>
                    <a:cubicBezTo>
                      <a:pt x="4527233" y="5815169"/>
                      <a:pt x="4536378" y="5839361"/>
                      <a:pt x="4542855" y="5864318"/>
                    </a:cubicBezTo>
                    <a:cubicBezTo>
                      <a:pt x="4546095" y="5876511"/>
                      <a:pt x="4546476" y="5890037"/>
                      <a:pt x="4544759" y="5902610"/>
                    </a:cubicBezTo>
                    <a:cubicBezTo>
                      <a:pt x="4539808" y="5939377"/>
                      <a:pt x="4537712" y="5975764"/>
                      <a:pt x="4544951" y="6012723"/>
                    </a:cubicBezTo>
                    <a:cubicBezTo>
                      <a:pt x="4547808" y="6027392"/>
                      <a:pt x="4543045" y="6043776"/>
                      <a:pt x="4541332" y="6059397"/>
                    </a:cubicBezTo>
                    <a:cubicBezTo>
                      <a:pt x="4536759" y="6096736"/>
                      <a:pt x="4531805" y="6134075"/>
                      <a:pt x="4527426" y="6171605"/>
                    </a:cubicBezTo>
                    <a:cubicBezTo>
                      <a:pt x="4524758" y="6195037"/>
                      <a:pt x="4523234" y="6218660"/>
                      <a:pt x="4520568" y="6242093"/>
                    </a:cubicBezTo>
                    <a:cubicBezTo>
                      <a:pt x="4517327" y="6269144"/>
                      <a:pt x="4512375" y="6296005"/>
                      <a:pt x="4509706" y="6323058"/>
                    </a:cubicBezTo>
                    <a:cubicBezTo>
                      <a:pt x="4506659" y="6353919"/>
                      <a:pt x="4506089" y="6384972"/>
                      <a:pt x="4502848" y="6415833"/>
                    </a:cubicBezTo>
                    <a:cubicBezTo>
                      <a:pt x="4496563" y="6472225"/>
                      <a:pt x="4489132" y="6528424"/>
                      <a:pt x="4482084" y="6584812"/>
                    </a:cubicBezTo>
                    <a:cubicBezTo>
                      <a:pt x="4475226" y="6639488"/>
                      <a:pt x="4469129" y="6694164"/>
                      <a:pt x="4460557" y="6748458"/>
                    </a:cubicBezTo>
                    <a:cubicBezTo>
                      <a:pt x="4456937" y="6771319"/>
                      <a:pt x="4447030" y="6793035"/>
                      <a:pt x="4441507" y="6815516"/>
                    </a:cubicBezTo>
                    <a:lnTo>
                      <a:pt x="4431806" y="6858001"/>
                    </a:lnTo>
                    <a:lnTo>
                      <a:pt x="4259554" y="6858001"/>
                    </a:lnTo>
                    <a:lnTo>
                      <a:pt x="4259554" y="6858002"/>
                    </a:lnTo>
                    <a:lnTo>
                      <a:pt x="0" y="6858002"/>
                    </a:lnTo>
                    <a:lnTo>
                      <a:pt x="0" y="2"/>
                    </a:lnTo>
                    <a:lnTo>
                      <a:pt x="3766492" y="1"/>
                    </a:lnTo>
                    <a:lnTo>
                      <a:pt x="3769210" y="21486"/>
                    </a:lnTo>
                    <a:close/>
                  </a:path>
                </a:pathLst>
              </a:cu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2" name="Freeform: Shape 21">
                <a:extLst>
                  <a:ext uri="{FF2B5EF4-FFF2-40B4-BE49-F238E27FC236}">
                    <a16:creationId xmlns:a16="http://schemas.microsoft.com/office/drawing/2014/main" id="{D56F11D0-7966-41FE-AAB9-EC0C54F11F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 y="-1"/>
                <a:ext cx="4572002" cy="6858002"/>
              </a:xfrm>
              <a:custGeom>
                <a:avLst/>
                <a:gdLst>
                  <a:gd name="connsiteX0" fmla="*/ 4214994 w 4572002"/>
                  <a:gd name="connsiteY0" fmla="*/ 6564620 h 6858002"/>
                  <a:gd name="connsiteX1" fmla="*/ 4214994 w 4572002"/>
                  <a:gd name="connsiteY1" fmla="*/ 6564621 h 6858002"/>
                  <a:gd name="connsiteX2" fmla="*/ 4237474 w 4572002"/>
                  <a:gd name="connsiteY2" fmla="*/ 6588626 h 6858002"/>
                  <a:gd name="connsiteX3" fmla="*/ 4254096 w 4572002"/>
                  <a:gd name="connsiteY3" fmla="*/ 6625225 h 6858002"/>
                  <a:gd name="connsiteX4" fmla="*/ 4247001 w 4572002"/>
                  <a:gd name="connsiteY4" fmla="*/ 6662540 h 6858002"/>
                  <a:gd name="connsiteX5" fmla="*/ 4247000 w 4572002"/>
                  <a:gd name="connsiteY5" fmla="*/ 6662541 h 6858002"/>
                  <a:gd name="connsiteX6" fmla="*/ 4246999 w 4572002"/>
                  <a:gd name="connsiteY6" fmla="*/ 6662544 h 6858002"/>
                  <a:gd name="connsiteX7" fmla="*/ 4235550 w 4572002"/>
                  <a:gd name="connsiteY7" fmla="*/ 6683027 h 6858002"/>
                  <a:gd name="connsiteX8" fmla="*/ 4232403 w 4572002"/>
                  <a:gd name="connsiteY8" fmla="*/ 6702976 h 6858002"/>
                  <a:gd name="connsiteX9" fmla="*/ 4232403 w 4572002"/>
                  <a:gd name="connsiteY9" fmla="*/ 6702977 h 6858002"/>
                  <a:gd name="connsiteX10" fmla="*/ 4246238 w 4572002"/>
                  <a:gd name="connsiteY10" fmla="*/ 6742553 h 6858002"/>
                  <a:gd name="connsiteX11" fmla="*/ 4246239 w 4572002"/>
                  <a:gd name="connsiteY11" fmla="*/ 6742555 h 6858002"/>
                  <a:gd name="connsiteX12" fmla="*/ 4265716 w 4572002"/>
                  <a:gd name="connsiteY12" fmla="*/ 6812062 h 6858002"/>
                  <a:gd name="connsiteX13" fmla="*/ 4265717 w 4572002"/>
                  <a:gd name="connsiteY13" fmla="*/ 6812064 h 6858002"/>
                  <a:gd name="connsiteX14" fmla="*/ 4265717 w 4572002"/>
                  <a:gd name="connsiteY14" fmla="*/ 6812063 h 6858002"/>
                  <a:gd name="connsiteX15" fmla="*/ 4265716 w 4572002"/>
                  <a:gd name="connsiteY15" fmla="*/ 6812062 h 6858002"/>
                  <a:gd name="connsiteX16" fmla="*/ 4260942 w 4572002"/>
                  <a:gd name="connsiteY16" fmla="*/ 6776800 h 6858002"/>
                  <a:gd name="connsiteX17" fmla="*/ 4246239 w 4572002"/>
                  <a:gd name="connsiteY17" fmla="*/ 6742555 h 6858002"/>
                  <a:gd name="connsiteX18" fmla="*/ 4246238 w 4572002"/>
                  <a:gd name="connsiteY18" fmla="*/ 6742552 h 6858002"/>
                  <a:gd name="connsiteX19" fmla="*/ 4232403 w 4572002"/>
                  <a:gd name="connsiteY19" fmla="*/ 6702976 h 6858002"/>
                  <a:gd name="connsiteX20" fmla="*/ 4246999 w 4572002"/>
                  <a:gd name="connsiteY20" fmla="*/ 6662544 h 6858002"/>
                  <a:gd name="connsiteX21" fmla="*/ 4247000 w 4572002"/>
                  <a:gd name="connsiteY21" fmla="*/ 6662542 h 6858002"/>
                  <a:gd name="connsiteX22" fmla="*/ 4247001 w 4572002"/>
                  <a:gd name="connsiteY22" fmla="*/ 6662540 h 6858002"/>
                  <a:gd name="connsiteX23" fmla="*/ 4254084 w 4572002"/>
                  <a:gd name="connsiteY23" fmla="*/ 6645552 h 6858002"/>
                  <a:gd name="connsiteX24" fmla="*/ 4254096 w 4572002"/>
                  <a:gd name="connsiteY24" fmla="*/ 6625225 h 6858002"/>
                  <a:gd name="connsiteX25" fmla="*/ 4254096 w 4572002"/>
                  <a:gd name="connsiteY25" fmla="*/ 6625224 h 6858002"/>
                  <a:gd name="connsiteX26" fmla="*/ 4237474 w 4572002"/>
                  <a:gd name="connsiteY26" fmla="*/ 6588625 h 6858002"/>
                  <a:gd name="connsiteX27" fmla="*/ 4295315 w 4572002"/>
                  <a:gd name="connsiteY27" fmla="*/ 6438981 h 6858002"/>
                  <a:gd name="connsiteX28" fmla="*/ 4275385 w 4572002"/>
                  <a:gd name="connsiteY28" fmla="*/ 6463840 h 6858002"/>
                  <a:gd name="connsiteX29" fmla="*/ 4275382 w 4572002"/>
                  <a:gd name="connsiteY29" fmla="*/ 6463849 h 6858002"/>
                  <a:gd name="connsiteX30" fmla="*/ 4261587 w 4572002"/>
                  <a:gd name="connsiteY30" fmla="*/ 6513012 h 6858002"/>
                  <a:gd name="connsiteX31" fmla="*/ 4242781 w 4572002"/>
                  <a:gd name="connsiteY31" fmla="*/ 6546194 h 6858002"/>
                  <a:gd name="connsiteX32" fmla="*/ 4242781 w 4572002"/>
                  <a:gd name="connsiteY32" fmla="*/ 6546195 h 6858002"/>
                  <a:gd name="connsiteX33" fmla="*/ 4259120 w 4572002"/>
                  <a:gd name="connsiteY33" fmla="*/ 6521804 h 6858002"/>
                  <a:gd name="connsiteX34" fmla="*/ 4261587 w 4572002"/>
                  <a:gd name="connsiteY34" fmla="*/ 6513012 h 6858002"/>
                  <a:gd name="connsiteX35" fmla="*/ 4264398 w 4572002"/>
                  <a:gd name="connsiteY35" fmla="*/ 6508052 h 6858002"/>
                  <a:gd name="connsiteX36" fmla="*/ 4275382 w 4572002"/>
                  <a:gd name="connsiteY36" fmla="*/ 6463849 h 6858002"/>
                  <a:gd name="connsiteX37" fmla="*/ 4275385 w 4572002"/>
                  <a:gd name="connsiteY37" fmla="*/ 6463841 h 6858002"/>
                  <a:gd name="connsiteX38" fmla="*/ 4295315 w 4572002"/>
                  <a:gd name="connsiteY38" fmla="*/ 6438981 h 6858002"/>
                  <a:gd name="connsiteX39" fmla="*/ 4381289 w 4572002"/>
                  <a:gd name="connsiteY39" fmla="*/ 6365204 h 6858002"/>
                  <a:gd name="connsiteX40" fmla="*/ 4380008 w 4572002"/>
                  <a:gd name="connsiteY40" fmla="*/ 6387910 h 6858002"/>
                  <a:gd name="connsiteX41" fmla="*/ 4378243 w 4572002"/>
                  <a:gd name="connsiteY41" fmla="*/ 6391549 h 6858002"/>
                  <a:gd name="connsiteX42" fmla="*/ 4370589 w 4572002"/>
                  <a:gd name="connsiteY42" fmla="*/ 6407332 h 6858002"/>
                  <a:gd name="connsiteX43" fmla="*/ 4370589 w 4572002"/>
                  <a:gd name="connsiteY43" fmla="*/ 6407333 h 6858002"/>
                  <a:gd name="connsiteX44" fmla="*/ 4378243 w 4572002"/>
                  <a:gd name="connsiteY44" fmla="*/ 6391549 h 6858002"/>
                  <a:gd name="connsiteX45" fmla="*/ 4380008 w 4572002"/>
                  <a:gd name="connsiteY45" fmla="*/ 6387910 h 6858002"/>
                  <a:gd name="connsiteX46" fmla="*/ 4142220 w 4572002"/>
                  <a:gd name="connsiteY46" fmla="*/ 4221391 h 6858002"/>
                  <a:gd name="connsiteX47" fmla="*/ 4142220 w 4572002"/>
                  <a:gd name="connsiteY47" fmla="*/ 4221392 h 6858002"/>
                  <a:gd name="connsiteX48" fmla="*/ 4147936 w 4572002"/>
                  <a:gd name="connsiteY48" fmla="*/ 4253015 h 6858002"/>
                  <a:gd name="connsiteX49" fmla="*/ 4187752 w 4572002"/>
                  <a:gd name="connsiteY49" fmla="*/ 4324646 h 6858002"/>
                  <a:gd name="connsiteX50" fmla="*/ 4196706 w 4572002"/>
                  <a:gd name="connsiteY50" fmla="*/ 4363891 h 6858002"/>
                  <a:gd name="connsiteX51" fmla="*/ 4195944 w 4572002"/>
                  <a:gd name="connsiteY51" fmla="*/ 4482004 h 6858002"/>
                  <a:gd name="connsiteX52" fmla="*/ 4135934 w 4572002"/>
                  <a:gd name="connsiteY52" fmla="*/ 4659174 h 6858002"/>
                  <a:gd name="connsiteX53" fmla="*/ 4127932 w 4572002"/>
                  <a:gd name="connsiteY53" fmla="*/ 4677655 h 6858002"/>
                  <a:gd name="connsiteX54" fmla="*/ 4118025 w 4572002"/>
                  <a:gd name="connsiteY54" fmla="*/ 4767764 h 6858002"/>
                  <a:gd name="connsiteX55" fmla="*/ 4116716 w 4572002"/>
                  <a:gd name="connsiteY55" fmla="*/ 4800483 h 6858002"/>
                  <a:gd name="connsiteX56" fmla="*/ 4116716 w 4572002"/>
                  <a:gd name="connsiteY56" fmla="*/ 4800484 h 6858002"/>
                  <a:gd name="connsiteX57" fmla="*/ 4131552 w 4572002"/>
                  <a:gd name="connsiteY57" fmla="*/ 4828917 h 6858002"/>
                  <a:gd name="connsiteX58" fmla="*/ 4153733 w 4572002"/>
                  <a:gd name="connsiteY58" fmla="*/ 4863343 h 6858002"/>
                  <a:gd name="connsiteX59" fmla="*/ 4161262 w 4572002"/>
                  <a:gd name="connsiteY59" fmla="*/ 4889275 h 6858002"/>
                  <a:gd name="connsiteX60" fmla="*/ 4159557 w 4572002"/>
                  <a:gd name="connsiteY60" fmla="*/ 4912168 h 6858002"/>
                  <a:gd name="connsiteX61" fmla="*/ 4158155 w 4572002"/>
                  <a:gd name="connsiteY61" fmla="*/ 4933804 h 6858002"/>
                  <a:gd name="connsiteX62" fmla="*/ 4158155 w 4572002"/>
                  <a:gd name="connsiteY62" fmla="*/ 4933805 h 6858002"/>
                  <a:gd name="connsiteX63" fmla="*/ 4162914 w 4572002"/>
                  <a:gd name="connsiteY63" fmla="*/ 4952673 h 6858002"/>
                  <a:gd name="connsiteX64" fmla="*/ 4165707 w 4572002"/>
                  <a:gd name="connsiteY64" fmla="*/ 4957454 h 6858002"/>
                  <a:gd name="connsiteX65" fmla="*/ 4166985 w 4572002"/>
                  <a:gd name="connsiteY65" fmla="*/ 4961456 h 6858002"/>
                  <a:gd name="connsiteX66" fmla="*/ 4182989 w 4572002"/>
                  <a:gd name="connsiteY66" fmla="*/ 4987038 h 6858002"/>
                  <a:gd name="connsiteX67" fmla="*/ 4209468 w 4572002"/>
                  <a:gd name="connsiteY67" fmla="*/ 5041522 h 6858002"/>
                  <a:gd name="connsiteX68" fmla="*/ 4216684 w 4572002"/>
                  <a:gd name="connsiteY68" fmla="*/ 5072376 h 6858002"/>
                  <a:gd name="connsiteX69" fmla="*/ 4222587 w 4572002"/>
                  <a:gd name="connsiteY69" fmla="*/ 5087441 h 6858002"/>
                  <a:gd name="connsiteX70" fmla="*/ 4235615 w 4572002"/>
                  <a:gd name="connsiteY70" fmla="*/ 5133220 h 6858002"/>
                  <a:gd name="connsiteX71" fmla="*/ 4235616 w 4572002"/>
                  <a:gd name="connsiteY71" fmla="*/ 5133225 h 6858002"/>
                  <a:gd name="connsiteX72" fmla="*/ 4228901 w 4572002"/>
                  <a:gd name="connsiteY72" fmla="*/ 5166113 h 6858002"/>
                  <a:gd name="connsiteX73" fmla="*/ 4228901 w 4572002"/>
                  <a:gd name="connsiteY73" fmla="*/ 5166114 h 6858002"/>
                  <a:gd name="connsiteX74" fmla="*/ 4229593 w 4572002"/>
                  <a:gd name="connsiteY74" fmla="*/ 5172091 h 6858002"/>
                  <a:gd name="connsiteX75" fmla="*/ 4232139 w 4572002"/>
                  <a:gd name="connsiteY75" fmla="*/ 5179068 h 6858002"/>
                  <a:gd name="connsiteX76" fmla="*/ 4231973 w 4572002"/>
                  <a:gd name="connsiteY76" fmla="*/ 5229434 h 6858002"/>
                  <a:gd name="connsiteX77" fmla="*/ 4225669 w 4572002"/>
                  <a:gd name="connsiteY77" fmla="*/ 5241089 h 6858002"/>
                  <a:gd name="connsiteX78" fmla="*/ 4208517 w 4572002"/>
                  <a:gd name="connsiteY78" fmla="*/ 5272796 h 6858002"/>
                  <a:gd name="connsiteX79" fmla="*/ 4184613 w 4572002"/>
                  <a:gd name="connsiteY79" fmla="*/ 5312288 h 6858002"/>
                  <a:gd name="connsiteX80" fmla="*/ 4183557 w 4572002"/>
                  <a:gd name="connsiteY80" fmla="*/ 5321350 h 6858002"/>
                  <a:gd name="connsiteX81" fmla="*/ 4181083 w 4572002"/>
                  <a:gd name="connsiteY81" fmla="*/ 5326163 h 6858002"/>
                  <a:gd name="connsiteX82" fmla="*/ 4179637 w 4572002"/>
                  <a:gd name="connsiteY82" fmla="*/ 5355014 h 6858002"/>
                  <a:gd name="connsiteX83" fmla="*/ 4179637 w 4572002"/>
                  <a:gd name="connsiteY83" fmla="*/ 5355015 h 6858002"/>
                  <a:gd name="connsiteX84" fmla="*/ 4184513 w 4572002"/>
                  <a:gd name="connsiteY84" fmla="*/ 5385385 h 6858002"/>
                  <a:gd name="connsiteX85" fmla="*/ 4192704 w 4572002"/>
                  <a:gd name="connsiteY85" fmla="*/ 5425583 h 6858002"/>
                  <a:gd name="connsiteX86" fmla="*/ 4204327 w 4572002"/>
                  <a:gd name="connsiteY86" fmla="*/ 5480638 h 6858002"/>
                  <a:gd name="connsiteX87" fmla="*/ 4208850 w 4572002"/>
                  <a:gd name="connsiteY87" fmla="*/ 5507668 h 6858002"/>
                  <a:gd name="connsiteX88" fmla="*/ 4198232 w 4572002"/>
                  <a:gd name="connsiteY88" fmla="*/ 5531692 h 6858002"/>
                  <a:gd name="connsiteX89" fmla="*/ 4198231 w 4572002"/>
                  <a:gd name="connsiteY89" fmla="*/ 5531693 h 6858002"/>
                  <a:gd name="connsiteX90" fmla="*/ 4188085 w 4572002"/>
                  <a:gd name="connsiteY90" fmla="*/ 5547578 h 6858002"/>
                  <a:gd name="connsiteX91" fmla="*/ 4188085 w 4572002"/>
                  <a:gd name="connsiteY91" fmla="*/ 5547579 h 6858002"/>
                  <a:gd name="connsiteX92" fmla="*/ 4197659 w 4572002"/>
                  <a:gd name="connsiteY92" fmla="*/ 5562747 h 6858002"/>
                  <a:gd name="connsiteX93" fmla="*/ 4268907 w 4572002"/>
                  <a:gd name="connsiteY93" fmla="*/ 5704484 h 6858002"/>
                  <a:gd name="connsiteX94" fmla="*/ 4274812 w 4572002"/>
                  <a:gd name="connsiteY94" fmla="*/ 5740489 h 6858002"/>
                  <a:gd name="connsiteX95" fmla="*/ 4283578 w 4572002"/>
                  <a:gd name="connsiteY95" fmla="*/ 5760874 h 6858002"/>
                  <a:gd name="connsiteX96" fmla="*/ 4371973 w 4572002"/>
                  <a:gd name="connsiteY96" fmla="*/ 5883752 h 6858002"/>
                  <a:gd name="connsiteX97" fmla="*/ 4371974 w 4572002"/>
                  <a:gd name="connsiteY97" fmla="*/ 5883757 h 6858002"/>
                  <a:gd name="connsiteX98" fmla="*/ 4389877 w 4572002"/>
                  <a:gd name="connsiteY98" fmla="*/ 5935946 h 6858002"/>
                  <a:gd name="connsiteX99" fmla="*/ 4389878 w 4572002"/>
                  <a:gd name="connsiteY99" fmla="*/ 5935950 h 6858002"/>
                  <a:gd name="connsiteX100" fmla="*/ 4386259 w 4572002"/>
                  <a:gd name="connsiteY100" fmla="*/ 5993290 h 6858002"/>
                  <a:gd name="connsiteX101" fmla="*/ 4386259 w 4572002"/>
                  <a:gd name="connsiteY101" fmla="*/ 5993291 h 6858002"/>
                  <a:gd name="connsiteX102" fmla="*/ 4379782 w 4572002"/>
                  <a:gd name="connsiteY102" fmla="*/ 6026440 h 6858002"/>
                  <a:gd name="connsiteX103" fmla="*/ 4323583 w 4572002"/>
                  <a:gd name="connsiteY103" fmla="*/ 6108738 h 6858002"/>
                  <a:gd name="connsiteX104" fmla="*/ 4309890 w 4572002"/>
                  <a:gd name="connsiteY104" fmla="*/ 6133314 h 6858002"/>
                  <a:gd name="connsiteX105" fmla="*/ 4309890 w 4572002"/>
                  <a:gd name="connsiteY105" fmla="*/ 6133315 h 6858002"/>
                  <a:gd name="connsiteX106" fmla="*/ 4313591 w 4572002"/>
                  <a:gd name="connsiteY106" fmla="*/ 6143190 h 6858002"/>
                  <a:gd name="connsiteX107" fmla="*/ 4325486 w 4572002"/>
                  <a:gd name="connsiteY107" fmla="*/ 6155600 h 6858002"/>
                  <a:gd name="connsiteX108" fmla="*/ 4325488 w 4572002"/>
                  <a:gd name="connsiteY108" fmla="*/ 6155603 h 6858002"/>
                  <a:gd name="connsiteX109" fmla="*/ 4364160 w 4572002"/>
                  <a:gd name="connsiteY109" fmla="*/ 6228757 h 6858002"/>
                  <a:gd name="connsiteX110" fmla="*/ 4381497 w 4572002"/>
                  <a:gd name="connsiteY110" fmla="*/ 6361540 h 6858002"/>
                  <a:gd name="connsiteX111" fmla="*/ 4381497 w 4572002"/>
                  <a:gd name="connsiteY111" fmla="*/ 6361539 h 6858002"/>
                  <a:gd name="connsiteX112" fmla="*/ 4364160 w 4572002"/>
                  <a:gd name="connsiteY112" fmla="*/ 6228756 h 6858002"/>
                  <a:gd name="connsiteX113" fmla="*/ 4325488 w 4572002"/>
                  <a:gd name="connsiteY113" fmla="*/ 6155602 h 6858002"/>
                  <a:gd name="connsiteX114" fmla="*/ 4325486 w 4572002"/>
                  <a:gd name="connsiteY114" fmla="*/ 6155600 h 6858002"/>
                  <a:gd name="connsiteX115" fmla="*/ 4309890 w 4572002"/>
                  <a:gd name="connsiteY115" fmla="*/ 6133315 h 6858002"/>
                  <a:gd name="connsiteX116" fmla="*/ 4323583 w 4572002"/>
                  <a:gd name="connsiteY116" fmla="*/ 6108739 h 6858002"/>
                  <a:gd name="connsiteX117" fmla="*/ 4379782 w 4572002"/>
                  <a:gd name="connsiteY117" fmla="*/ 6026441 h 6858002"/>
                  <a:gd name="connsiteX118" fmla="*/ 4386259 w 4572002"/>
                  <a:gd name="connsiteY118" fmla="*/ 5993292 h 6858002"/>
                  <a:gd name="connsiteX119" fmla="*/ 4386259 w 4572002"/>
                  <a:gd name="connsiteY119" fmla="*/ 5993290 h 6858002"/>
                  <a:gd name="connsiteX120" fmla="*/ 4389712 w 4572002"/>
                  <a:gd name="connsiteY120" fmla="*/ 5964477 h 6858002"/>
                  <a:gd name="connsiteX121" fmla="*/ 4389878 w 4572002"/>
                  <a:gd name="connsiteY121" fmla="*/ 5935950 h 6858002"/>
                  <a:gd name="connsiteX122" fmla="*/ 4389878 w 4572002"/>
                  <a:gd name="connsiteY122" fmla="*/ 5935949 h 6858002"/>
                  <a:gd name="connsiteX123" fmla="*/ 4389877 w 4572002"/>
                  <a:gd name="connsiteY123" fmla="*/ 5935946 h 6858002"/>
                  <a:gd name="connsiteX124" fmla="*/ 4382997 w 4572002"/>
                  <a:gd name="connsiteY124" fmla="*/ 5909351 h 6858002"/>
                  <a:gd name="connsiteX125" fmla="*/ 4371974 w 4572002"/>
                  <a:gd name="connsiteY125" fmla="*/ 5883757 h 6858002"/>
                  <a:gd name="connsiteX126" fmla="*/ 4371973 w 4572002"/>
                  <a:gd name="connsiteY126" fmla="*/ 5883751 h 6858002"/>
                  <a:gd name="connsiteX127" fmla="*/ 4283578 w 4572002"/>
                  <a:gd name="connsiteY127" fmla="*/ 5760873 h 6858002"/>
                  <a:gd name="connsiteX128" fmla="*/ 4274812 w 4572002"/>
                  <a:gd name="connsiteY128" fmla="*/ 5740488 h 6858002"/>
                  <a:gd name="connsiteX129" fmla="*/ 4268907 w 4572002"/>
                  <a:gd name="connsiteY129" fmla="*/ 5704483 h 6858002"/>
                  <a:gd name="connsiteX130" fmla="*/ 4197659 w 4572002"/>
                  <a:gd name="connsiteY130" fmla="*/ 5562746 h 6858002"/>
                  <a:gd name="connsiteX131" fmla="*/ 4188085 w 4572002"/>
                  <a:gd name="connsiteY131" fmla="*/ 5547578 h 6858002"/>
                  <a:gd name="connsiteX132" fmla="*/ 4198231 w 4572002"/>
                  <a:gd name="connsiteY132" fmla="*/ 5531694 h 6858002"/>
                  <a:gd name="connsiteX133" fmla="*/ 4198232 w 4572002"/>
                  <a:gd name="connsiteY133" fmla="*/ 5531692 h 6858002"/>
                  <a:gd name="connsiteX134" fmla="*/ 4206630 w 4572002"/>
                  <a:gd name="connsiteY134" fmla="*/ 5520422 h 6858002"/>
                  <a:gd name="connsiteX135" fmla="*/ 4208850 w 4572002"/>
                  <a:gd name="connsiteY135" fmla="*/ 5507668 h 6858002"/>
                  <a:gd name="connsiteX136" fmla="*/ 4208850 w 4572002"/>
                  <a:gd name="connsiteY136" fmla="*/ 5507667 h 6858002"/>
                  <a:gd name="connsiteX137" fmla="*/ 4204327 w 4572002"/>
                  <a:gd name="connsiteY137" fmla="*/ 5480637 h 6858002"/>
                  <a:gd name="connsiteX138" fmla="*/ 4192704 w 4572002"/>
                  <a:gd name="connsiteY138" fmla="*/ 5425582 h 6858002"/>
                  <a:gd name="connsiteX139" fmla="*/ 4184513 w 4572002"/>
                  <a:gd name="connsiteY139" fmla="*/ 5385384 h 6858002"/>
                  <a:gd name="connsiteX140" fmla="*/ 4179637 w 4572002"/>
                  <a:gd name="connsiteY140" fmla="*/ 5355014 h 6858002"/>
                  <a:gd name="connsiteX141" fmla="*/ 4183557 w 4572002"/>
                  <a:gd name="connsiteY141" fmla="*/ 5321350 h 6858002"/>
                  <a:gd name="connsiteX142" fmla="*/ 4208517 w 4572002"/>
                  <a:gd name="connsiteY142" fmla="*/ 5272797 h 6858002"/>
                  <a:gd name="connsiteX143" fmla="*/ 4225669 w 4572002"/>
                  <a:gd name="connsiteY143" fmla="*/ 5241089 h 6858002"/>
                  <a:gd name="connsiteX144" fmla="*/ 4231973 w 4572002"/>
                  <a:gd name="connsiteY144" fmla="*/ 5229433 h 6858002"/>
                  <a:gd name="connsiteX145" fmla="*/ 4232139 w 4572002"/>
                  <a:gd name="connsiteY145" fmla="*/ 5179068 h 6858002"/>
                  <a:gd name="connsiteX146" fmla="*/ 4232139 w 4572002"/>
                  <a:gd name="connsiteY146" fmla="*/ 5179067 h 6858002"/>
                  <a:gd name="connsiteX147" fmla="*/ 4229593 w 4572002"/>
                  <a:gd name="connsiteY147" fmla="*/ 5172090 h 6858002"/>
                  <a:gd name="connsiteX148" fmla="*/ 4228901 w 4572002"/>
                  <a:gd name="connsiteY148" fmla="*/ 5166114 h 6858002"/>
                  <a:gd name="connsiteX149" fmla="*/ 4235616 w 4572002"/>
                  <a:gd name="connsiteY149" fmla="*/ 5133225 h 6858002"/>
                  <a:gd name="connsiteX150" fmla="*/ 4235616 w 4572002"/>
                  <a:gd name="connsiteY150" fmla="*/ 5133224 h 6858002"/>
                  <a:gd name="connsiteX151" fmla="*/ 4235615 w 4572002"/>
                  <a:gd name="connsiteY151" fmla="*/ 5133220 h 6858002"/>
                  <a:gd name="connsiteX152" fmla="*/ 4228473 w 4572002"/>
                  <a:gd name="connsiteY152" fmla="*/ 5102461 h 6858002"/>
                  <a:gd name="connsiteX153" fmla="*/ 4222587 w 4572002"/>
                  <a:gd name="connsiteY153" fmla="*/ 5087441 h 6858002"/>
                  <a:gd name="connsiteX154" fmla="*/ 4222582 w 4572002"/>
                  <a:gd name="connsiteY154" fmla="*/ 5087423 h 6858002"/>
                  <a:gd name="connsiteX155" fmla="*/ 4209468 w 4572002"/>
                  <a:gd name="connsiteY155" fmla="*/ 5041521 h 6858002"/>
                  <a:gd name="connsiteX156" fmla="*/ 4182989 w 4572002"/>
                  <a:gd name="connsiteY156" fmla="*/ 4987037 h 6858002"/>
                  <a:gd name="connsiteX157" fmla="*/ 4165707 w 4572002"/>
                  <a:gd name="connsiteY157" fmla="*/ 4957454 h 6858002"/>
                  <a:gd name="connsiteX158" fmla="*/ 4158155 w 4572002"/>
                  <a:gd name="connsiteY158" fmla="*/ 4933805 h 6858002"/>
                  <a:gd name="connsiteX159" fmla="*/ 4159557 w 4572002"/>
                  <a:gd name="connsiteY159" fmla="*/ 4912169 h 6858002"/>
                  <a:gd name="connsiteX160" fmla="*/ 4161262 w 4572002"/>
                  <a:gd name="connsiteY160" fmla="*/ 4889276 h 6858002"/>
                  <a:gd name="connsiteX161" fmla="*/ 4161262 w 4572002"/>
                  <a:gd name="connsiteY161" fmla="*/ 4889275 h 6858002"/>
                  <a:gd name="connsiteX162" fmla="*/ 4156484 w 4572002"/>
                  <a:gd name="connsiteY162" fmla="*/ 4867614 h 6858002"/>
                  <a:gd name="connsiteX163" fmla="*/ 4153733 w 4572002"/>
                  <a:gd name="connsiteY163" fmla="*/ 4863343 h 6858002"/>
                  <a:gd name="connsiteX164" fmla="*/ 4151983 w 4572002"/>
                  <a:gd name="connsiteY164" fmla="*/ 4857317 h 6858002"/>
                  <a:gd name="connsiteX165" fmla="*/ 4131552 w 4572002"/>
                  <a:gd name="connsiteY165" fmla="*/ 4828916 h 6858002"/>
                  <a:gd name="connsiteX166" fmla="*/ 4116716 w 4572002"/>
                  <a:gd name="connsiteY166" fmla="*/ 4800483 h 6858002"/>
                  <a:gd name="connsiteX167" fmla="*/ 4118025 w 4572002"/>
                  <a:gd name="connsiteY167" fmla="*/ 4767765 h 6858002"/>
                  <a:gd name="connsiteX168" fmla="*/ 4127932 w 4572002"/>
                  <a:gd name="connsiteY168" fmla="*/ 4677656 h 6858002"/>
                  <a:gd name="connsiteX169" fmla="*/ 4135934 w 4572002"/>
                  <a:gd name="connsiteY169" fmla="*/ 4659175 h 6858002"/>
                  <a:gd name="connsiteX170" fmla="*/ 4195944 w 4572002"/>
                  <a:gd name="connsiteY170" fmla="*/ 4482005 h 6858002"/>
                  <a:gd name="connsiteX171" fmla="*/ 4196706 w 4572002"/>
                  <a:gd name="connsiteY171" fmla="*/ 4363891 h 6858002"/>
                  <a:gd name="connsiteX172" fmla="*/ 4196706 w 4572002"/>
                  <a:gd name="connsiteY172" fmla="*/ 4363890 h 6858002"/>
                  <a:gd name="connsiteX173" fmla="*/ 4187752 w 4572002"/>
                  <a:gd name="connsiteY173" fmla="*/ 4324645 h 6858002"/>
                  <a:gd name="connsiteX174" fmla="*/ 4147936 w 4572002"/>
                  <a:gd name="connsiteY174" fmla="*/ 4253014 h 6858002"/>
                  <a:gd name="connsiteX175" fmla="*/ 4211111 w 4572002"/>
                  <a:gd name="connsiteY175" fmla="*/ 2836172 h 6858002"/>
                  <a:gd name="connsiteX176" fmla="*/ 4202421 w 4572002"/>
                  <a:gd name="connsiteY176" fmla="*/ 2848793 h 6858002"/>
                  <a:gd name="connsiteX177" fmla="*/ 4186816 w 4572002"/>
                  <a:gd name="connsiteY177" fmla="*/ 2897785 h 6858002"/>
                  <a:gd name="connsiteX178" fmla="*/ 4185787 w 4572002"/>
                  <a:gd name="connsiteY178" fmla="*/ 2903551 h 6858002"/>
                  <a:gd name="connsiteX179" fmla="*/ 4182513 w 4572002"/>
                  <a:gd name="connsiteY179" fmla="*/ 2914328 h 6858002"/>
                  <a:gd name="connsiteX180" fmla="*/ 4177882 w 4572002"/>
                  <a:gd name="connsiteY180" fmla="*/ 2947858 h 6858002"/>
                  <a:gd name="connsiteX181" fmla="*/ 4177881 w 4572002"/>
                  <a:gd name="connsiteY181" fmla="*/ 2947862 h 6858002"/>
                  <a:gd name="connsiteX182" fmla="*/ 4177881 w 4572002"/>
                  <a:gd name="connsiteY182" fmla="*/ 2947863 h 6858002"/>
                  <a:gd name="connsiteX183" fmla="*/ 4181465 w 4572002"/>
                  <a:gd name="connsiteY183" fmla="*/ 2982149 h 6858002"/>
                  <a:gd name="connsiteX184" fmla="*/ 4193158 w 4572002"/>
                  <a:gd name="connsiteY184" fmla="*/ 3077402 h 6858002"/>
                  <a:gd name="connsiteX185" fmla="*/ 4180703 w 4572002"/>
                  <a:gd name="connsiteY185" fmla="*/ 3172654 h 6858002"/>
                  <a:gd name="connsiteX186" fmla="*/ 4133076 w 4572002"/>
                  <a:gd name="connsiteY186" fmla="*/ 3489467 h 6858002"/>
                  <a:gd name="connsiteX187" fmla="*/ 4110977 w 4572002"/>
                  <a:gd name="connsiteY187" fmla="*/ 3544713 h 6858002"/>
                  <a:gd name="connsiteX188" fmla="*/ 4093355 w 4572002"/>
                  <a:gd name="connsiteY188" fmla="*/ 3574408 h 6858002"/>
                  <a:gd name="connsiteX189" fmla="*/ 4093355 w 4572002"/>
                  <a:gd name="connsiteY189" fmla="*/ 3574409 h 6858002"/>
                  <a:gd name="connsiteX190" fmla="*/ 4105453 w 4572002"/>
                  <a:gd name="connsiteY190" fmla="*/ 3606818 h 6858002"/>
                  <a:gd name="connsiteX191" fmla="*/ 4118979 w 4572002"/>
                  <a:gd name="connsiteY191" fmla="*/ 3630633 h 6858002"/>
                  <a:gd name="connsiteX192" fmla="*/ 4136708 w 4572002"/>
                  <a:gd name="connsiteY192" fmla="*/ 3654416 h 6858002"/>
                  <a:gd name="connsiteX193" fmla="*/ 4140382 w 4572002"/>
                  <a:gd name="connsiteY193" fmla="*/ 3668940 h 6858002"/>
                  <a:gd name="connsiteX194" fmla="*/ 4143220 w 4572002"/>
                  <a:gd name="connsiteY194" fmla="*/ 3680164 h 6858002"/>
                  <a:gd name="connsiteX195" fmla="*/ 4139172 w 4572002"/>
                  <a:gd name="connsiteY195" fmla="*/ 3734837 h 6858002"/>
                  <a:gd name="connsiteX196" fmla="*/ 4139172 w 4572002"/>
                  <a:gd name="connsiteY196" fmla="*/ 3734838 h 6858002"/>
                  <a:gd name="connsiteX197" fmla="*/ 4139554 w 4572002"/>
                  <a:gd name="connsiteY197" fmla="*/ 3754653 h 6858002"/>
                  <a:gd name="connsiteX198" fmla="*/ 4145911 w 4572002"/>
                  <a:gd name="connsiteY198" fmla="*/ 3789776 h 6858002"/>
                  <a:gd name="connsiteX199" fmla="*/ 4130980 w 4572002"/>
                  <a:gd name="connsiteY199" fmla="*/ 3822472 h 6858002"/>
                  <a:gd name="connsiteX200" fmla="*/ 4116645 w 4572002"/>
                  <a:gd name="connsiteY200" fmla="*/ 3852619 h 6858002"/>
                  <a:gd name="connsiteX201" fmla="*/ 4116645 w 4572002"/>
                  <a:gd name="connsiteY201" fmla="*/ 3852620 h 6858002"/>
                  <a:gd name="connsiteX202" fmla="*/ 4117425 w 4572002"/>
                  <a:gd name="connsiteY202" fmla="*/ 3868764 h 6858002"/>
                  <a:gd name="connsiteX203" fmla="*/ 4126028 w 4572002"/>
                  <a:gd name="connsiteY203" fmla="*/ 3885337 h 6858002"/>
                  <a:gd name="connsiteX204" fmla="*/ 4126028 w 4572002"/>
                  <a:gd name="connsiteY204" fmla="*/ 3885339 h 6858002"/>
                  <a:gd name="connsiteX205" fmla="*/ 4148409 w 4572002"/>
                  <a:gd name="connsiteY205" fmla="*/ 3923125 h 6858002"/>
                  <a:gd name="connsiteX206" fmla="*/ 4157913 w 4572002"/>
                  <a:gd name="connsiteY206" fmla="*/ 3962160 h 6858002"/>
                  <a:gd name="connsiteX207" fmla="*/ 4142221 w 4572002"/>
                  <a:gd name="connsiteY207" fmla="*/ 4043838 h 6858002"/>
                  <a:gd name="connsiteX208" fmla="*/ 4142220 w 4572002"/>
                  <a:gd name="connsiteY208" fmla="*/ 4043839 h 6858002"/>
                  <a:gd name="connsiteX209" fmla="*/ 4127099 w 4572002"/>
                  <a:gd name="connsiteY209" fmla="*/ 4103825 h 6858002"/>
                  <a:gd name="connsiteX210" fmla="*/ 4127099 w 4572002"/>
                  <a:gd name="connsiteY210" fmla="*/ 4103826 h 6858002"/>
                  <a:gd name="connsiteX211" fmla="*/ 4129066 w 4572002"/>
                  <a:gd name="connsiteY211" fmla="*/ 4134256 h 6858002"/>
                  <a:gd name="connsiteX212" fmla="*/ 4138410 w 4572002"/>
                  <a:gd name="connsiteY212" fmla="*/ 4165382 h 6858002"/>
                  <a:gd name="connsiteX213" fmla="*/ 4138410 w 4572002"/>
                  <a:gd name="connsiteY213" fmla="*/ 4165384 h 6858002"/>
                  <a:gd name="connsiteX214" fmla="*/ 4142315 w 4572002"/>
                  <a:gd name="connsiteY214" fmla="*/ 4192388 h 6858002"/>
                  <a:gd name="connsiteX215" fmla="*/ 4142315 w 4572002"/>
                  <a:gd name="connsiteY215" fmla="*/ 4192387 h 6858002"/>
                  <a:gd name="connsiteX216" fmla="*/ 4138410 w 4572002"/>
                  <a:gd name="connsiteY216" fmla="*/ 4165383 h 6858002"/>
                  <a:gd name="connsiteX217" fmla="*/ 4138410 w 4572002"/>
                  <a:gd name="connsiteY217" fmla="*/ 4165382 h 6858002"/>
                  <a:gd name="connsiteX218" fmla="*/ 4127099 w 4572002"/>
                  <a:gd name="connsiteY218" fmla="*/ 4103826 h 6858002"/>
                  <a:gd name="connsiteX219" fmla="*/ 4142220 w 4572002"/>
                  <a:gd name="connsiteY219" fmla="*/ 4043840 h 6858002"/>
                  <a:gd name="connsiteX220" fmla="*/ 4142221 w 4572002"/>
                  <a:gd name="connsiteY220" fmla="*/ 4043838 h 6858002"/>
                  <a:gd name="connsiteX221" fmla="*/ 4155523 w 4572002"/>
                  <a:gd name="connsiteY221" fmla="*/ 4002410 h 6858002"/>
                  <a:gd name="connsiteX222" fmla="*/ 4157913 w 4572002"/>
                  <a:gd name="connsiteY222" fmla="*/ 3962160 h 6858002"/>
                  <a:gd name="connsiteX223" fmla="*/ 4157913 w 4572002"/>
                  <a:gd name="connsiteY223" fmla="*/ 3962159 h 6858002"/>
                  <a:gd name="connsiteX224" fmla="*/ 4126028 w 4572002"/>
                  <a:gd name="connsiteY224" fmla="*/ 3885338 h 6858002"/>
                  <a:gd name="connsiteX225" fmla="*/ 4126028 w 4572002"/>
                  <a:gd name="connsiteY225" fmla="*/ 3885337 h 6858002"/>
                  <a:gd name="connsiteX226" fmla="*/ 4116645 w 4572002"/>
                  <a:gd name="connsiteY226" fmla="*/ 3852620 h 6858002"/>
                  <a:gd name="connsiteX227" fmla="*/ 4130980 w 4572002"/>
                  <a:gd name="connsiteY227" fmla="*/ 3822473 h 6858002"/>
                  <a:gd name="connsiteX228" fmla="*/ 4145911 w 4572002"/>
                  <a:gd name="connsiteY228" fmla="*/ 3789777 h 6858002"/>
                  <a:gd name="connsiteX229" fmla="*/ 4145911 w 4572002"/>
                  <a:gd name="connsiteY229" fmla="*/ 3789776 h 6858002"/>
                  <a:gd name="connsiteX230" fmla="*/ 4139554 w 4572002"/>
                  <a:gd name="connsiteY230" fmla="*/ 3754652 h 6858002"/>
                  <a:gd name="connsiteX231" fmla="*/ 4139172 w 4572002"/>
                  <a:gd name="connsiteY231" fmla="*/ 3734838 h 6858002"/>
                  <a:gd name="connsiteX232" fmla="*/ 4143220 w 4572002"/>
                  <a:gd name="connsiteY232" fmla="*/ 3680164 h 6858002"/>
                  <a:gd name="connsiteX233" fmla="*/ 4143220 w 4572002"/>
                  <a:gd name="connsiteY233" fmla="*/ 3680163 h 6858002"/>
                  <a:gd name="connsiteX234" fmla="*/ 4140382 w 4572002"/>
                  <a:gd name="connsiteY234" fmla="*/ 3668940 h 6858002"/>
                  <a:gd name="connsiteX235" fmla="*/ 4136708 w 4572002"/>
                  <a:gd name="connsiteY235" fmla="*/ 3654416 h 6858002"/>
                  <a:gd name="connsiteX236" fmla="*/ 4136708 w 4572002"/>
                  <a:gd name="connsiteY236" fmla="*/ 3654416 h 6858002"/>
                  <a:gd name="connsiteX237" fmla="*/ 4136708 w 4572002"/>
                  <a:gd name="connsiteY237" fmla="*/ 3654415 h 6858002"/>
                  <a:gd name="connsiteX238" fmla="*/ 4118979 w 4572002"/>
                  <a:gd name="connsiteY238" fmla="*/ 3630632 h 6858002"/>
                  <a:gd name="connsiteX239" fmla="*/ 4105453 w 4572002"/>
                  <a:gd name="connsiteY239" fmla="*/ 3606817 h 6858002"/>
                  <a:gd name="connsiteX240" fmla="*/ 4095707 w 4572002"/>
                  <a:gd name="connsiteY240" fmla="*/ 3587174 h 6858002"/>
                  <a:gd name="connsiteX241" fmla="*/ 4093355 w 4572002"/>
                  <a:gd name="connsiteY241" fmla="*/ 3574408 h 6858002"/>
                  <a:gd name="connsiteX242" fmla="*/ 4098434 w 4572002"/>
                  <a:gd name="connsiteY242" fmla="*/ 3562321 h 6858002"/>
                  <a:gd name="connsiteX243" fmla="*/ 4110977 w 4572002"/>
                  <a:gd name="connsiteY243" fmla="*/ 3544714 h 6858002"/>
                  <a:gd name="connsiteX244" fmla="*/ 4133076 w 4572002"/>
                  <a:gd name="connsiteY244" fmla="*/ 3489468 h 6858002"/>
                  <a:gd name="connsiteX245" fmla="*/ 4180703 w 4572002"/>
                  <a:gd name="connsiteY245" fmla="*/ 3172655 h 6858002"/>
                  <a:gd name="connsiteX246" fmla="*/ 4193158 w 4572002"/>
                  <a:gd name="connsiteY246" fmla="*/ 3077402 h 6858002"/>
                  <a:gd name="connsiteX247" fmla="*/ 4193158 w 4572002"/>
                  <a:gd name="connsiteY247" fmla="*/ 3077401 h 6858002"/>
                  <a:gd name="connsiteX248" fmla="*/ 4181465 w 4572002"/>
                  <a:gd name="connsiteY248" fmla="*/ 2982148 h 6858002"/>
                  <a:gd name="connsiteX249" fmla="*/ 4177881 w 4572002"/>
                  <a:gd name="connsiteY249" fmla="*/ 2947863 h 6858002"/>
                  <a:gd name="connsiteX250" fmla="*/ 4177882 w 4572002"/>
                  <a:gd name="connsiteY250" fmla="*/ 2947858 h 6858002"/>
                  <a:gd name="connsiteX251" fmla="*/ 4185787 w 4572002"/>
                  <a:gd name="connsiteY251" fmla="*/ 2903551 h 6858002"/>
                  <a:gd name="connsiteX252" fmla="*/ 4202421 w 4572002"/>
                  <a:gd name="connsiteY252" fmla="*/ 2848794 h 6858002"/>
                  <a:gd name="connsiteX253" fmla="*/ 4211111 w 4572002"/>
                  <a:gd name="connsiteY253" fmla="*/ 2836173 h 6858002"/>
                  <a:gd name="connsiteX254" fmla="*/ 3726625 w 4572002"/>
                  <a:gd name="connsiteY254" fmla="*/ 1508458 h 6858002"/>
                  <a:gd name="connsiteX255" fmla="*/ 3698531 w 4572002"/>
                  <a:gd name="connsiteY255" fmla="*/ 1596214 h 6858002"/>
                  <a:gd name="connsiteX256" fmla="*/ 3700436 w 4572002"/>
                  <a:gd name="connsiteY256" fmla="*/ 1624981 h 6858002"/>
                  <a:gd name="connsiteX257" fmla="*/ 3757017 w 4572002"/>
                  <a:gd name="connsiteY257" fmla="*/ 1697754 h 6858002"/>
                  <a:gd name="connsiteX258" fmla="*/ 3779686 w 4572002"/>
                  <a:gd name="connsiteY258" fmla="*/ 1733189 h 6858002"/>
                  <a:gd name="connsiteX259" fmla="*/ 3821407 w 4572002"/>
                  <a:gd name="connsiteY259" fmla="*/ 1833776 h 6858002"/>
                  <a:gd name="connsiteX260" fmla="*/ 3829028 w 4572002"/>
                  <a:gd name="connsiteY260" fmla="*/ 1842159 h 6858002"/>
                  <a:gd name="connsiteX261" fmla="*/ 3919519 w 4572002"/>
                  <a:gd name="connsiteY261" fmla="*/ 1916455 h 6858002"/>
                  <a:gd name="connsiteX262" fmla="*/ 3934949 w 4572002"/>
                  <a:gd name="connsiteY262" fmla="*/ 1933220 h 6858002"/>
                  <a:gd name="connsiteX263" fmla="*/ 3958954 w 4572002"/>
                  <a:gd name="connsiteY263" fmla="*/ 1953414 h 6858002"/>
                  <a:gd name="connsiteX264" fmla="*/ 4005437 w 4572002"/>
                  <a:gd name="connsiteY264" fmla="*/ 2016470 h 6858002"/>
                  <a:gd name="connsiteX265" fmla="*/ 4020296 w 4572002"/>
                  <a:gd name="connsiteY265" fmla="*/ 2094579 h 6858002"/>
                  <a:gd name="connsiteX266" fmla="*/ 4042967 w 4572002"/>
                  <a:gd name="connsiteY266" fmla="*/ 2188880 h 6858002"/>
                  <a:gd name="connsiteX267" fmla="*/ 4058207 w 4572002"/>
                  <a:gd name="connsiteY267" fmla="*/ 2228315 h 6858002"/>
                  <a:gd name="connsiteX268" fmla="*/ 4087164 w 4572002"/>
                  <a:gd name="connsiteY268" fmla="*/ 2334045 h 6858002"/>
                  <a:gd name="connsiteX269" fmla="*/ 4111549 w 4572002"/>
                  <a:gd name="connsiteY269" fmla="*/ 2409486 h 6858002"/>
                  <a:gd name="connsiteX270" fmla="*/ 4128650 w 4572002"/>
                  <a:gd name="connsiteY270" fmla="*/ 2435913 h 6858002"/>
                  <a:gd name="connsiteX271" fmla="*/ 4134481 w 4572002"/>
                  <a:gd name="connsiteY271" fmla="*/ 2463018 h 6858002"/>
                  <a:gd name="connsiteX272" fmla="*/ 4125839 w 4572002"/>
                  <a:gd name="connsiteY272" fmla="*/ 2518262 h 6858002"/>
                  <a:gd name="connsiteX273" fmla="*/ 4125838 w 4572002"/>
                  <a:gd name="connsiteY273" fmla="*/ 2518264 h 6858002"/>
                  <a:gd name="connsiteX274" fmla="*/ 4122194 w 4572002"/>
                  <a:gd name="connsiteY274" fmla="*/ 2545006 h 6858002"/>
                  <a:gd name="connsiteX275" fmla="*/ 4122194 w 4572002"/>
                  <a:gd name="connsiteY275" fmla="*/ 2545007 h 6858002"/>
                  <a:gd name="connsiteX276" fmla="*/ 4126408 w 4572002"/>
                  <a:gd name="connsiteY276" fmla="*/ 2571035 h 6858002"/>
                  <a:gd name="connsiteX277" fmla="*/ 4199563 w 4572002"/>
                  <a:gd name="connsiteY277" fmla="*/ 2668002 h 6858002"/>
                  <a:gd name="connsiteX278" fmla="*/ 4247953 w 4572002"/>
                  <a:gd name="connsiteY278" fmla="*/ 2745349 h 6858002"/>
                  <a:gd name="connsiteX279" fmla="*/ 4247954 w 4572002"/>
                  <a:gd name="connsiteY279" fmla="*/ 2745352 h 6858002"/>
                  <a:gd name="connsiteX280" fmla="*/ 4253873 w 4572002"/>
                  <a:gd name="connsiteY280" fmla="*/ 2778006 h 6858002"/>
                  <a:gd name="connsiteX281" fmla="*/ 4253453 w 4572002"/>
                  <a:gd name="connsiteY281" fmla="*/ 2785440 h 6858002"/>
                  <a:gd name="connsiteX282" fmla="*/ 4243374 w 4572002"/>
                  <a:gd name="connsiteY282" fmla="*/ 2811780 h 6858002"/>
                  <a:gd name="connsiteX283" fmla="*/ 4243371 w 4572002"/>
                  <a:gd name="connsiteY283" fmla="*/ 2811787 h 6858002"/>
                  <a:gd name="connsiteX284" fmla="*/ 4243372 w 4572002"/>
                  <a:gd name="connsiteY284" fmla="*/ 2811787 h 6858002"/>
                  <a:gd name="connsiteX285" fmla="*/ 4243374 w 4572002"/>
                  <a:gd name="connsiteY285" fmla="*/ 2811780 h 6858002"/>
                  <a:gd name="connsiteX286" fmla="*/ 4253025 w 4572002"/>
                  <a:gd name="connsiteY286" fmla="*/ 2793023 h 6858002"/>
                  <a:gd name="connsiteX287" fmla="*/ 4253453 w 4572002"/>
                  <a:gd name="connsiteY287" fmla="*/ 2785440 h 6858002"/>
                  <a:gd name="connsiteX288" fmla="*/ 4254654 w 4572002"/>
                  <a:gd name="connsiteY288" fmla="*/ 2782305 h 6858002"/>
                  <a:gd name="connsiteX289" fmla="*/ 4253873 w 4572002"/>
                  <a:gd name="connsiteY289" fmla="*/ 2778006 h 6858002"/>
                  <a:gd name="connsiteX290" fmla="*/ 4254284 w 4572002"/>
                  <a:gd name="connsiteY290" fmla="*/ 2770758 h 6858002"/>
                  <a:gd name="connsiteX291" fmla="*/ 4247954 w 4572002"/>
                  <a:gd name="connsiteY291" fmla="*/ 2745352 h 6858002"/>
                  <a:gd name="connsiteX292" fmla="*/ 4247953 w 4572002"/>
                  <a:gd name="connsiteY292" fmla="*/ 2745348 h 6858002"/>
                  <a:gd name="connsiteX293" fmla="*/ 4199563 w 4572002"/>
                  <a:gd name="connsiteY293" fmla="*/ 2668001 h 6858002"/>
                  <a:gd name="connsiteX294" fmla="*/ 4126408 w 4572002"/>
                  <a:gd name="connsiteY294" fmla="*/ 2571034 h 6858002"/>
                  <a:gd name="connsiteX295" fmla="*/ 4122194 w 4572002"/>
                  <a:gd name="connsiteY295" fmla="*/ 2545007 h 6858002"/>
                  <a:gd name="connsiteX296" fmla="*/ 4125838 w 4572002"/>
                  <a:gd name="connsiteY296" fmla="*/ 2518265 h 6858002"/>
                  <a:gd name="connsiteX297" fmla="*/ 4125839 w 4572002"/>
                  <a:gd name="connsiteY297" fmla="*/ 2518262 h 6858002"/>
                  <a:gd name="connsiteX298" fmla="*/ 4132419 w 4572002"/>
                  <a:gd name="connsiteY298" fmla="*/ 2490551 h 6858002"/>
                  <a:gd name="connsiteX299" fmla="*/ 4134481 w 4572002"/>
                  <a:gd name="connsiteY299" fmla="*/ 2463018 h 6858002"/>
                  <a:gd name="connsiteX300" fmla="*/ 4134481 w 4572002"/>
                  <a:gd name="connsiteY300" fmla="*/ 2463017 h 6858002"/>
                  <a:gd name="connsiteX301" fmla="*/ 4111549 w 4572002"/>
                  <a:gd name="connsiteY301" fmla="*/ 2409485 h 6858002"/>
                  <a:gd name="connsiteX302" fmla="*/ 4087164 w 4572002"/>
                  <a:gd name="connsiteY302" fmla="*/ 2334044 h 6858002"/>
                  <a:gd name="connsiteX303" fmla="*/ 4058207 w 4572002"/>
                  <a:gd name="connsiteY303" fmla="*/ 2228314 h 6858002"/>
                  <a:gd name="connsiteX304" fmla="*/ 4042967 w 4572002"/>
                  <a:gd name="connsiteY304" fmla="*/ 2188879 h 6858002"/>
                  <a:gd name="connsiteX305" fmla="*/ 4020296 w 4572002"/>
                  <a:gd name="connsiteY305" fmla="*/ 2094578 h 6858002"/>
                  <a:gd name="connsiteX306" fmla="*/ 4005437 w 4572002"/>
                  <a:gd name="connsiteY306" fmla="*/ 2016469 h 6858002"/>
                  <a:gd name="connsiteX307" fmla="*/ 3958954 w 4572002"/>
                  <a:gd name="connsiteY307" fmla="*/ 1953413 h 6858002"/>
                  <a:gd name="connsiteX308" fmla="*/ 3934949 w 4572002"/>
                  <a:gd name="connsiteY308" fmla="*/ 1933219 h 6858002"/>
                  <a:gd name="connsiteX309" fmla="*/ 3919519 w 4572002"/>
                  <a:gd name="connsiteY309" fmla="*/ 1916454 h 6858002"/>
                  <a:gd name="connsiteX310" fmla="*/ 3829028 w 4572002"/>
                  <a:gd name="connsiteY310" fmla="*/ 1842158 h 6858002"/>
                  <a:gd name="connsiteX311" fmla="*/ 3821407 w 4572002"/>
                  <a:gd name="connsiteY311" fmla="*/ 1833775 h 6858002"/>
                  <a:gd name="connsiteX312" fmla="*/ 3779686 w 4572002"/>
                  <a:gd name="connsiteY312" fmla="*/ 1733188 h 6858002"/>
                  <a:gd name="connsiteX313" fmla="*/ 3757018 w 4572002"/>
                  <a:gd name="connsiteY313" fmla="*/ 1697753 h 6858002"/>
                  <a:gd name="connsiteX314" fmla="*/ 3700436 w 4572002"/>
                  <a:gd name="connsiteY314" fmla="*/ 1624980 h 6858002"/>
                  <a:gd name="connsiteX315" fmla="*/ 3698532 w 4572002"/>
                  <a:gd name="connsiteY315" fmla="*/ 1596213 h 6858002"/>
                  <a:gd name="connsiteX316" fmla="*/ 3745230 w 4572002"/>
                  <a:gd name="connsiteY316" fmla="*/ 1459073 h 6858002"/>
                  <a:gd name="connsiteX317" fmla="*/ 3745229 w 4572002"/>
                  <a:gd name="connsiteY317" fmla="*/ 1459074 h 6858002"/>
                  <a:gd name="connsiteX318" fmla="*/ 3736012 w 4572002"/>
                  <a:gd name="connsiteY318" fmla="*/ 1481572 h 6858002"/>
                  <a:gd name="connsiteX319" fmla="*/ 3764423 w 4572002"/>
                  <a:gd name="connsiteY319" fmla="*/ 1268758 h 6858002"/>
                  <a:gd name="connsiteX320" fmla="*/ 3769590 w 4572002"/>
                  <a:gd name="connsiteY320" fmla="*/ 1286070 h 6858002"/>
                  <a:gd name="connsiteX321" fmla="*/ 3791927 w 4572002"/>
                  <a:gd name="connsiteY321" fmla="*/ 1350628 h 6858002"/>
                  <a:gd name="connsiteX322" fmla="*/ 3786333 w 4572002"/>
                  <a:gd name="connsiteY322" fmla="*/ 1413840 h 6858002"/>
                  <a:gd name="connsiteX323" fmla="*/ 3791928 w 4572002"/>
                  <a:gd name="connsiteY323" fmla="*/ 1350627 h 6858002"/>
                  <a:gd name="connsiteX324" fmla="*/ 3769590 w 4572002"/>
                  <a:gd name="connsiteY324" fmla="*/ 1286069 h 6858002"/>
                  <a:gd name="connsiteX325" fmla="*/ 3706152 w 4572002"/>
                  <a:gd name="connsiteY325" fmla="*/ 773035 h 6858002"/>
                  <a:gd name="connsiteX326" fmla="*/ 3706152 w 4572002"/>
                  <a:gd name="connsiteY326" fmla="*/ 773036 h 6858002"/>
                  <a:gd name="connsiteX327" fmla="*/ 3714152 w 4572002"/>
                  <a:gd name="connsiteY327" fmla="*/ 854380 h 6858002"/>
                  <a:gd name="connsiteX328" fmla="*/ 3745205 w 4572002"/>
                  <a:gd name="connsiteY328" fmla="*/ 915344 h 6858002"/>
                  <a:gd name="connsiteX329" fmla="*/ 3755683 w 4572002"/>
                  <a:gd name="connsiteY329" fmla="*/ 927156 h 6858002"/>
                  <a:gd name="connsiteX330" fmla="*/ 3752063 w 4572002"/>
                  <a:gd name="connsiteY330" fmla="*/ 1097088 h 6858002"/>
                  <a:gd name="connsiteX331" fmla="*/ 3747681 w 4572002"/>
                  <a:gd name="connsiteY331" fmla="*/ 1123186 h 6858002"/>
                  <a:gd name="connsiteX332" fmla="*/ 3772400 w 4572002"/>
                  <a:gd name="connsiteY332" fmla="*/ 1184029 h 6858002"/>
                  <a:gd name="connsiteX333" fmla="*/ 3747682 w 4572002"/>
                  <a:gd name="connsiteY333" fmla="*/ 1123185 h 6858002"/>
                  <a:gd name="connsiteX334" fmla="*/ 3752064 w 4572002"/>
                  <a:gd name="connsiteY334" fmla="*/ 1097087 h 6858002"/>
                  <a:gd name="connsiteX335" fmla="*/ 3755684 w 4572002"/>
                  <a:gd name="connsiteY335" fmla="*/ 927155 h 6858002"/>
                  <a:gd name="connsiteX336" fmla="*/ 3745206 w 4572002"/>
                  <a:gd name="connsiteY336" fmla="*/ 915343 h 6858002"/>
                  <a:gd name="connsiteX337" fmla="*/ 3714152 w 4572002"/>
                  <a:gd name="connsiteY337" fmla="*/ 854379 h 6858002"/>
                  <a:gd name="connsiteX338" fmla="*/ 3761553 w 4572002"/>
                  <a:gd name="connsiteY338" fmla="*/ 517851 h 6858002"/>
                  <a:gd name="connsiteX339" fmla="*/ 3752635 w 4572002"/>
                  <a:gd name="connsiteY339" fmla="*/ 556048 h 6858002"/>
                  <a:gd name="connsiteX340" fmla="*/ 3746157 w 4572002"/>
                  <a:gd name="connsiteY340" fmla="*/ 580051 h 6858002"/>
                  <a:gd name="connsiteX341" fmla="*/ 3742776 w 4572002"/>
                  <a:gd name="connsiteY341" fmla="*/ 642538 h 6858002"/>
                  <a:gd name="connsiteX342" fmla="*/ 3730253 w 4572002"/>
                  <a:gd name="connsiteY342" fmla="*/ 694928 h 6858002"/>
                  <a:gd name="connsiteX343" fmla="*/ 3742777 w 4572002"/>
                  <a:gd name="connsiteY343" fmla="*/ 642537 h 6858002"/>
                  <a:gd name="connsiteX344" fmla="*/ 3746158 w 4572002"/>
                  <a:gd name="connsiteY344" fmla="*/ 580050 h 6858002"/>
                  <a:gd name="connsiteX345" fmla="*/ 3752636 w 4572002"/>
                  <a:gd name="connsiteY345" fmla="*/ 556047 h 6858002"/>
                  <a:gd name="connsiteX346" fmla="*/ 3774848 w 4572002"/>
                  <a:gd name="connsiteY346" fmla="*/ 298169 h 6858002"/>
                  <a:gd name="connsiteX347" fmla="*/ 3760065 w 4572002"/>
                  <a:gd name="connsiteY347" fmla="*/ 313534 h 6858002"/>
                  <a:gd name="connsiteX348" fmla="*/ 3759493 w 4572002"/>
                  <a:gd name="connsiteY348" fmla="*/ 338871 h 6858002"/>
                  <a:gd name="connsiteX349" fmla="*/ 3759500 w 4572002"/>
                  <a:gd name="connsiteY349" fmla="*/ 338900 h 6858002"/>
                  <a:gd name="connsiteX350" fmla="*/ 3769400 w 4572002"/>
                  <a:gd name="connsiteY350" fmla="*/ 395640 h 6858002"/>
                  <a:gd name="connsiteX351" fmla="*/ 3765590 w 4572002"/>
                  <a:gd name="connsiteY351" fmla="*/ 367328 h 6858002"/>
                  <a:gd name="connsiteX352" fmla="*/ 3759500 w 4572002"/>
                  <a:gd name="connsiteY352" fmla="*/ 338900 h 6858002"/>
                  <a:gd name="connsiteX353" fmla="*/ 3759494 w 4572002"/>
                  <a:gd name="connsiteY353" fmla="*/ 338870 h 6858002"/>
                  <a:gd name="connsiteX354" fmla="*/ 3760066 w 4572002"/>
                  <a:gd name="connsiteY354" fmla="*/ 313533 h 6858002"/>
                  <a:gd name="connsiteX355" fmla="*/ 3782393 w 4572002"/>
                  <a:gd name="connsiteY355" fmla="*/ 281568 h 6858002"/>
                  <a:gd name="connsiteX356" fmla="*/ 3777498 w 4572002"/>
                  <a:gd name="connsiteY356" fmla="*/ 295415 h 6858002"/>
                  <a:gd name="connsiteX357" fmla="*/ 3777499 w 4572002"/>
                  <a:gd name="connsiteY357" fmla="*/ 295415 h 6858002"/>
                  <a:gd name="connsiteX358" fmla="*/ 3769073 w 4572002"/>
                  <a:gd name="connsiteY358" fmla="*/ 24486 h 6858002"/>
                  <a:gd name="connsiteX359" fmla="*/ 3766810 w 4572002"/>
                  <a:gd name="connsiteY359" fmla="*/ 74129 h 6858002"/>
                  <a:gd name="connsiteX360" fmla="*/ 3772734 w 4572002"/>
                  <a:gd name="connsiteY360" fmla="*/ 125861 h 6858002"/>
                  <a:gd name="connsiteX361" fmla="*/ 3777129 w 4572002"/>
                  <a:gd name="connsiteY361" fmla="*/ 153387 h 6858002"/>
                  <a:gd name="connsiteX362" fmla="*/ 3785402 w 4572002"/>
                  <a:gd name="connsiteY362" fmla="*/ 228944 h 6858002"/>
                  <a:gd name="connsiteX363" fmla="*/ 3780943 w 4572002"/>
                  <a:gd name="connsiteY363" fmla="*/ 177271 h 6858002"/>
                  <a:gd name="connsiteX364" fmla="*/ 3777129 w 4572002"/>
                  <a:gd name="connsiteY364" fmla="*/ 153387 h 6858002"/>
                  <a:gd name="connsiteX365" fmla="*/ 3776930 w 4572002"/>
                  <a:gd name="connsiteY365" fmla="*/ 151569 h 6858002"/>
                  <a:gd name="connsiteX366" fmla="*/ 3766811 w 4572002"/>
                  <a:gd name="connsiteY366" fmla="*/ 74129 h 6858002"/>
                  <a:gd name="connsiteX367" fmla="*/ 3766492 w 4572002"/>
                  <a:gd name="connsiteY367" fmla="*/ 0 h 6858002"/>
                  <a:gd name="connsiteX368" fmla="*/ 4230600 w 4572002"/>
                  <a:gd name="connsiteY368" fmla="*/ 0 h 6858002"/>
                  <a:gd name="connsiteX369" fmla="*/ 4229473 w 4572002"/>
                  <a:gd name="connsiteY369" fmla="*/ 2817 h 6858002"/>
                  <a:gd name="connsiteX370" fmla="*/ 4215375 w 4572002"/>
                  <a:gd name="connsiteY370" fmla="*/ 63587 h 6858002"/>
                  <a:gd name="connsiteX371" fmla="*/ 4201468 w 4572002"/>
                  <a:gd name="connsiteY371" fmla="*/ 176939 h 6858002"/>
                  <a:gd name="connsiteX372" fmla="*/ 4193466 w 4572002"/>
                  <a:gd name="connsiteY372" fmla="*/ 200182 h 6858002"/>
                  <a:gd name="connsiteX373" fmla="*/ 4155554 w 4572002"/>
                  <a:gd name="connsiteY373" fmla="*/ 340774 h 6858002"/>
                  <a:gd name="connsiteX374" fmla="*/ 4156319 w 4572002"/>
                  <a:gd name="connsiteY374" fmla="*/ 453364 h 6858002"/>
                  <a:gd name="connsiteX375" fmla="*/ 4158033 w 4572002"/>
                  <a:gd name="connsiteY375" fmla="*/ 462126 h 6858002"/>
                  <a:gd name="connsiteX376" fmla="*/ 4170605 w 4572002"/>
                  <a:gd name="connsiteY376" fmla="*/ 505182 h 6858002"/>
                  <a:gd name="connsiteX377" fmla="*/ 4167177 w 4572002"/>
                  <a:gd name="connsiteY377" fmla="*/ 571860 h 6858002"/>
                  <a:gd name="connsiteX378" fmla="*/ 4149840 w 4572002"/>
                  <a:gd name="connsiteY378" fmla="*/ 617772 h 6858002"/>
                  <a:gd name="connsiteX379" fmla="*/ 4149078 w 4572002"/>
                  <a:gd name="connsiteY379" fmla="*/ 674923 h 6858002"/>
                  <a:gd name="connsiteX380" fmla="*/ 4159937 w 4572002"/>
                  <a:gd name="connsiteY380" fmla="*/ 740268 h 6858002"/>
                  <a:gd name="connsiteX381" fmla="*/ 4162223 w 4572002"/>
                  <a:gd name="connsiteY381" fmla="*/ 769605 h 6858002"/>
                  <a:gd name="connsiteX382" fmla="*/ 4184703 w 4572002"/>
                  <a:gd name="connsiteY382" fmla="*/ 850189 h 6858002"/>
                  <a:gd name="connsiteX383" fmla="*/ 4179179 w 4572002"/>
                  <a:gd name="connsiteY383" fmla="*/ 898198 h 6858002"/>
                  <a:gd name="connsiteX384" fmla="*/ 4164319 w 4572002"/>
                  <a:gd name="connsiteY384" fmla="*/ 945444 h 6858002"/>
                  <a:gd name="connsiteX385" fmla="*/ 4150030 w 4572002"/>
                  <a:gd name="connsiteY385" fmla="*/ 975733 h 6858002"/>
                  <a:gd name="connsiteX386" fmla="*/ 4139934 w 4572002"/>
                  <a:gd name="connsiteY386" fmla="*/ 1036887 h 6858002"/>
                  <a:gd name="connsiteX387" fmla="*/ 4141458 w 4572002"/>
                  <a:gd name="connsiteY387" fmla="*/ 1048125 h 6858002"/>
                  <a:gd name="connsiteX388" fmla="*/ 4154032 w 4572002"/>
                  <a:gd name="connsiteY388" fmla="*/ 1230633 h 6858002"/>
                  <a:gd name="connsiteX389" fmla="*/ 4174225 w 4572002"/>
                  <a:gd name="connsiteY389" fmla="*/ 1303024 h 6858002"/>
                  <a:gd name="connsiteX390" fmla="*/ 4176701 w 4572002"/>
                  <a:gd name="connsiteY390" fmla="*/ 1318456 h 6858002"/>
                  <a:gd name="connsiteX391" fmla="*/ 4199372 w 4572002"/>
                  <a:gd name="connsiteY391" fmla="*/ 1472575 h 6858002"/>
                  <a:gd name="connsiteX392" fmla="*/ 4200325 w 4572002"/>
                  <a:gd name="connsiteY392" fmla="*/ 1489720 h 6858002"/>
                  <a:gd name="connsiteX393" fmla="*/ 4196324 w 4572002"/>
                  <a:gd name="connsiteY393" fmla="*/ 1537537 h 6858002"/>
                  <a:gd name="connsiteX394" fmla="*/ 4237474 w 4572002"/>
                  <a:gd name="connsiteY394" fmla="*/ 1650317 h 6858002"/>
                  <a:gd name="connsiteX395" fmla="*/ 4251572 w 4572002"/>
                  <a:gd name="connsiteY395" fmla="*/ 1763287 h 6858002"/>
                  <a:gd name="connsiteX396" fmla="*/ 4251380 w 4572002"/>
                  <a:gd name="connsiteY396" fmla="*/ 1825393 h 6858002"/>
                  <a:gd name="connsiteX397" fmla="*/ 4261478 w 4572002"/>
                  <a:gd name="connsiteY397" fmla="*/ 1869780 h 6858002"/>
                  <a:gd name="connsiteX398" fmla="*/ 4292149 w 4572002"/>
                  <a:gd name="connsiteY398" fmla="*/ 1978940 h 6858002"/>
                  <a:gd name="connsiteX399" fmla="*/ 4296911 w 4572002"/>
                  <a:gd name="connsiteY399" fmla="*/ 2030378 h 6858002"/>
                  <a:gd name="connsiteX400" fmla="*/ 4307201 w 4572002"/>
                  <a:gd name="connsiteY400" fmla="*/ 2085054 h 6858002"/>
                  <a:gd name="connsiteX401" fmla="*/ 4353302 w 4572002"/>
                  <a:gd name="connsiteY401" fmla="*/ 2220312 h 6858002"/>
                  <a:gd name="connsiteX402" fmla="*/ 4350636 w 4572002"/>
                  <a:gd name="connsiteY402" fmla="*/ 2330806 h 6858002"/>
                  <a:gd name="connsiteX403" fmla="*/ 4351206 w 4572002"/>
                  <a:gd name="connsiteY403" fmla="*/ 2401292 h 6858002"/>
                  <a:gd name="connsiteX404" fmla="*/ 4366446 w 4572002"/>
                  <a:gd name="connsiteY404" fmla="*/ 2485307 h 6858002"/>
                  <a:gd name="connsiteX405" fmla="*/ 4388736 w 4572002"/>
                  <a:gd name="connsiteY405" fmla="*/ 2554079 h 6858002"/>
                  <a:gd name="connsiteX406" fmla="*/ 4406453 w 4572002"/>
                  <a:gd name="connsiteY406" fmla="*/ 2649143 h 6858002"/>
                  <a:gd name="connsiteX407" fmla="*/ 4440554 w 4572002"/>
                  <a:gd name="connsiteY407" fmla="*/ 2743826 h 6858002"/>
                  <a:gd name="connsiteX408" fmla="*/ 4466653 w 4572002"/>
                  <a:gd name="connsiteY408" fmla="*/ 2809930 h 6858002"/>
                  <a:gd name="connsiteX409" fmla="*/ 4489705 w 4572002"/>
                  <a:gd name="connsiteY409" fmla="*/ 2901943 h 6858002"/>
                  <a:gd name="connsiteX410" fmla="*/ 4505897 w 4572002"/>
                  <a:gd name="connsiteY410" fmla="*/ 3042728 h 6858002"/>
                  <a:gd name="connsiteX411" fmla="*/ 4507613 w 4572002"/>
                  <a:gd name="connsiteY411" fmla="*/ 3107500 h 6858002"/>
                  <a:gd name="connsiteX412" fmla="*/ 4545521 w 4572002"/>
                  <a:gd name="connsiteY412" fmla="*/ 3209993 h 6858002"/>
                  <a:gd name="connsiteX413" fmla="*/ 4563811 w 4572002"/>
                  <a:gd name="connsiteY413" fmla="*/ 3253809 h 6858002"/>
                  <a:gd name="connsiteX414" fmla="*/ 4548570 w 4572002"/>
                  <a:gd name="connsiteY414" fmla="*/ 3293244 h 6858002"/>
                  <a:gd name="connsiteX415" fmla="*/ 4531043 w 4572002"/>
                  <a:gd name="connsiteY415" fmla="*/ 3318771 h 6858002"/>
                  <a:gd name="connsiteX416" fmla="*/ 4545904 w 4572002"/>
                  <a:gd name="connsiteY416" fmla="*/ 3399546 h 6858002"/>
                  <a:gd name="connsiteX417" fmla="*/ 4561524 w 4572002"/>
                  <a:gd name="connsiteY417" fmla="*/ 3485275 h 6858002"/>
                  <a:gd name="connsiteX418" fmla="*/ 4572002 w 4572002"/>
                  <a:gd name="connsiteY418" fmla="*/ 3546617 h 6858002"/>
                  <a:gd name="connsiteX419" fmla="*/ 4563620 w 4572002"/>
                  <a:gd name="connsiteY419" fmla="*/ 3623201 h 6858002"/>
                  <a:gd name="connsiteX420" fmla="*/ 4560192 w 4572002"/>
                  <a:gd name="connsiteY420" fmla="*/ 3683591 h 6858002"/>
                  <a:gd name="connsiteX421" fmla="*/ 4550476 w 4572002"/>
                  <a:gd name="connsiteY421" fmla="*/ 3732361 h 6858002"/>
                  <a:gd name="connsiteX422" fmla="*/ 4544759 w 4572002"/>
                  <a:gd name="connsiteY422" fmla="*/ 3749506 h 6858002"/>
                  <a:gd name="connsiteX423" fmla="*/ 4500182 w 4572002"/>
                  <a:gd name="connsiteY423" fmla="*/ 3885338 h 6858002"/>
                  <a:gd name="connsiteX424" fmla="*/ 4464557 w 4572002"/>
                  <a:gd name="connsiteY424" fmla="*/ 4030503 h 6858002"/>
                  <a:gd name="connsiteX425" fmla="*/ 4487039 w 4572002"/>
                  <a:gd name="connsiteY425" fmla="*/ 4124614 h 6858002"/>
                  <a:gd name="connsiteX426" fmla="*/ 4486656 w 4572002"/>
                  <a:gd name="connsiteY426" fmla="*/ 4159667 h 6858002"/>
                  <a:gd name="connsiteX427" fmla="*/ 4491801 w 4572002"/>
                  <a:gd name="connsiteY427" fmla="*/ 4320837 h 6858002"/>
                  <a:gd name="connsiteX428" fmla="*/ 4497325 w 4572002"/>
                  <a:gd name="connsiteY428" fmla="*/ 4349222 h 6858002"/>
                  <a:gd name="connsiteX429" fmla="*/ 4474653 w 4572002"/>
                  <a:gd name="connsiteY429" fmla="*/ 4502579 h 6858002"/>
                  <a:gd name="connsiteX430" fmla="*/ 4470844 w 4572002"/>
                  <a:gd name="connsiteY430" fmla="*/ 4558207 h 6858002"/>
                  <a:gd name="connsiteX431" fmla="*/ 4464557 w 4572002"/>
                  <a:gd name="connsiteY431" fmla="*/ 4609452 h 6858002"/>
                  <a:gd name="connsiteX432" fmla="*/ 4463033 w 4572002"/>
                  <a:gd name="connsiteY432" fmla="*/ 4681083 h 6858002"/>
                  <a:gd name="connsiteX433" fmla="*/ 4465891 w 4572002"/>
                  <a:gd name="connsiteY433" fmla="*/ 4755381 h 6858002"/>
                  <a:gd name="connsiteX434" fmla="*/ 4465319 w 4572002"/>
                  <a:gd name="connsiteY434" fmla="*/ 4838250 h 6858002"/>
                  <a:gd name="connsiteX435" fmla="*/ 4460367 w 4572002"/>
                  <a:gd name="connsiteY435" fmla="*/ 4871019 h 6858002"/>
                  <a:gd name="connsiteX436" fmla="*/ 4463795 w 4572002"/>
                  <a:gd name="connsiteY436" fmla="*/ 4959602 h 6858002"/>
                  <a:gd name="connsiteX437" fmla="*/ 4458082 w 4572002"/>
                  <a:gd name="connsiteY437" fmla="*/ 5006086 h 6858002"/>
                  <a:gd name="connsiteX438" fmla="*/ 4456937 w 4572002"/>
                  <a:gd name="connsiteY438" fmla="*/ 5082670 h 6858002"/>
                  <a:gd name="connsiteX439" fmla="*/ 4455603 w 4572002"/>
                  <a:gd name="connsiteY439" fmla="*/ 5107627 h 6858002"/>
                  <a:gd name="connsiteX440" fmla="*/ 4454840 w 4572002"/>
                  <a:gd name="connsiteY440" fmla="*/ 5129916 h 6858002"/>
                  <a:gd name="connsiteX441" fmla="*/ 4470464 w 4572002"/>
                  <a:gd name="connsiteY441" fmla="*/ 5206308 h 6858002"/>
                  <a:gd name="connsiteX442" fmla="*/ 4471415 w 4572002"/>
                  <a:gd name="connsiteY442" fmla="*/ 5274129 h 6858002"/>
                  <a:gd name="connsiteX443" fmla="*/ 4483990 w 4572002"/>
                  <a:gd name="connsiteY443" fmla="*/ 5393005 h 6858002"/>
                  <a:gd name="connsiteX444" fmla="*/ 4479607 w 4572002"/>
                  <a:gd name="connsiteY444" fmla="*/ 5419295 h 6858002"/>
                  <a:gd name="connsiteX445" fmla="*/ 4477894 w 4572002"/>
                  <a:gd name="connsiteY445" fmla="*/ 5501594 h 6858002"/>
                  <a:gd name="connsiteX446" fmla="*/ 4476560 w 4572002"/>
                  <a:gd name="connsiteY446" fmla="*/ 5548460 h 6858002"/>
                  <a:gd name="connsiteX447" fmla="*/ 4485703 w 4572002"/>
                  <a:gd name="connsiteY447" fmla="*/ 5606372 h 6858002"/>
                  <a:gd name="connsiteX448" fmla="*/ 4505134 w 4572002"/>
                  <a:gd name="connsiteY448" fmla="*/ 5706959 h 6858002"/>
                  <a:gd name="connsiteX449" fmla="*/ 4508183 w 4572002"/>
                  <a:gd name="connsiteY449" fmla="*/ 5733440 h 6858002"/>
                  <a:gd name="connsiteX450" fmla="*/ 4517519 w 4572002"/>
                  <a:gd name="connsiteY450" fmla="*/ 5781830 h 6858002"/>
                  <a:gd name="connsiteX451" fmla="*/ 4519234 w 4572002"/>
                  <a:gd name="connsiteY451" fmla="*/ 5790592 h 6858002"/>
                  <a:gd name="connsiteX452" fmla="*/ 4542855 w 4572002"/>
                  <a:gd name="connsiteY452" fmla="*/ 5864318 h 6858002"/>
                  <a:gd name="connsiteX453" fmla="*/ 4544759 w 4572002"/>
                  <a:gd name="connsiteY453" fmla="*/ 5902610 h 6858002"/>
                  <a:gd name="connsiteX454" fmla="*/ 4544951 w 4572002"/>
                  <a:gd name="connsiteY454" fmla="*/ 6012723 h 6858002"/>
                  <a:gd name="connsiteX455" fmla="*/ 4541332 w 4572002"/>
                  <a:gd name="connsiteY455" fmla="*/ 6059397 h 6858002"/>
                  <a:gd name="connsiteX456" fmla="*/ 4527426 w 4572002"/>
                  <a:gd name="connsiteY456" fmla="*/ 6171605 h 6858002"/>
                  <a:gd name="connsiteX457" fmla="*/ 4520568 w 4572002"/>
                  <a:gd name="connsiteY457" fmla="*/ 6242093 h 6858002"/>
                  <a:gd name="connsiteX458" fmla="*/ 4509706 w 4572002"/>
                  <a:gd name="connsiteY458" fmla="*/ 6323058 h 6858002"/>
                  <a:gd name="connsiteX459" fmla="*/ 4502848 w 4572002"/>
                  <a:gd name="connsiteY459" fmla="*/ 6415833 h 6858002"/>
                  <a:gd name="connsiteX460" fmla="*/ 4482084 w 4572002"/>
                  <a:gd name="connsiteY460" fmla="*/ 6584812 h 6858002"/>
                  <a:gd name="connsiteX461" fmla="*/ 4460557 w 4572002"/>
                  <a:gd name="connsiteY461" fmla="*/ 6748458 h 6858002"/>
                  <a:gd name="connsiteX462" fmla="*/ 4441507 w 4572002"/>
                  <a:gd name="connsiteY462" fmla="*/ 6815516 h 6858002"/>
                  <a:gd name="connsiteX463" fmla="*/ 4431806 w 4572002"/>
                  <a:gd name="connsiteY463" fmla="*/ 6858001 h 6858002"/>
                  <a:gd name="connsiteX464" fmla="*/ 4259554 w 4572002"/>
                  <a:gd name="connsiteY464" fmla="*/ 6858001 h 6858002"/>
                  <a:gd name="connsiteX465" fmla="*/ 4259554 w 4572002"/>
                  <a:gd name="connsiteY465" fmla="*/ 6858002 h 6858002"/>
                  <a:gd name="connsiteX466" fmla="*/ 0 w 4572002"/>
                  <a:gd name="connsiteY466" fmla="*/ 6858002 h 6858002"/>
                  <a:gd name="connsiteX467" fmla="*/ 0 w 4572002"/>
                  <a:gd name="connsiteY467" fmla="*/ 2 h 6858002"/>
                  <a:gd name="connsiteX468" fmla="*/ 3766492 w 4572002"/>
                  <a:gd name="connsiteY468" fmla="*/ 1 h 6858002"/>
                  <a:gd name="connsiteX469" fmla="*/ 3769210 w 4572002"/>
                  <a:gd name="connsiteY469" fmla="*/ 21486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Lst>
                <a:rect l="l" t="t" r="r" b="b"/>
                <a:pathLst>
                  <a:path w="4572002" h="6858002">
                    <a:moveTo>
                      <a:pt x="4214994" y="6564620"/>
                    </a:moveTo>
                    <a:lnTo>
                      <a:pt x="4214994" y="6564621"/>
                    </a:lnTo>
                    <a:cubicBezTo>
                      <a:pt x="4225281" y="6575479"/>
                      <a:pt x="4231378" y="6582147"/>
                      <a:pt x="4237474" y="6588626"/>
                    </a:cubicBezTo>
                    <a:lnTo>
                      <a:pt x="4254096" y="6625225"/>
                    </a:lnTo>
                    <a:lnTo>
                      <a:pt x="4247001" y="6662540"/>
                    </a:lnTo>
                    <a:lnTo>
                      <a:pt x="4247000" y="6662541"/>
                    </a:lnTo>
                    <a:lnTo>
                      <a:pt x="4246999" y="6662544"/>
                    </a:lnTo>
                    <a:lnTo>
                      <a:pt x="4235550" y="6683027"/>
                    </a:lnTo>
                    <a:lnTo>
                      <a:pt x="4232403" y="6702976"/>
                    </a:lnTo>
                    <a:lnTo>
                      <a:pt x="4232403" y="6702977"/>
                    </a:lnTo>
                    <a:cubicBezTo>
                      <a:pt x="4232808" y="6716169"/>
                      <a:pt x="4237951" y="6729219"/>
                      <a:pt x="4246238" y="6742553"/>
                    </a:cubicBezTo>
                    <a:lnTo>
                      <a:pt x="4246239" y="6742555"/>
                    </a:lnTo>
                    <a:lnTo>
                      <a:pt x="4265716" y="6812062"/>
                    </a:lnTo>
                    <a:lnTo>
                      <a:pt x="4265717" y="6812064"/>
                    </a:lnTo>
                    <a:lnTo>
                      <a:pt x="4265717" y="6812063"/>
                    </a:lnTo>
                    <a:lnTo>
                      <a:pt x="4265716" y="6812062"/>
                    </a:lnTo>
                    <a:lnTo>
                      <a:pt x="4260942" y="6776800"/>
                    </a:lnTo>
                    <a:lnTo>
                      <a:pt x="4246239" y="6742555"/>
                    </a:lnTo>
                    <a:lnTo>
                      <a:pt x="4246238" y="6742552"/>
                    </a:lnTo>
                    <a:lnTo>
                      <a:pt x="4232403" y="6702976"/>
                    </a:lnTo>
                    <a:lnTo>
                      <a:pt x="4246999" y="6662544"/>
                    </a:lnTo>
                    <a:lnTo>
                      <a:pt x="4247000" y="6662542"/>
                    </a:lnTo>
                    <a:lnTo>
                      <a:pt x="4247001" y="6662540"/>
                    </a:lnTo>
                    <a:lnTo>
                      <a:pt x="4254084" y="6645552"/>
                    </a:lnTo>
                    <a:lnTo>
                      <a:pt x="4254096" y="6625225"/>
                    </a:lnTo>
                    <a:lnTo>
                      <a:pt x="4254096" y="6625224"/>
                    </a:lnTo>
                    <a:cubicBezTo>
                      <a:pt x="4252000" y="6611341"/>
                      <a:pt x="4245951" y="6597578"/>
                      <a:pt x="4237474" y="6588625"/>
                    </a:cubicBezTo>
                    <a:close/>
                    <a:moveTo>
                      <a:pt x="4295315" y="6438981"/>
                    </a:moveTo>
                    <a:lnTo>
                      <a:pt x="4275385" y="6463840"/>
                    </a:lnTo>
                    <a:lnTo>
                      <a:pt x="4275382" y="6463849"/>
                    </a:lnTo>
                    <a:lnTo>
                      <a:pt x="4261587" y="6513012"/>
                    </a:lnTo>
                    <a:lnTo>
                      <a:pt x="4242781" y="6546194"/>
                    </a:lnTo>
                    <a:lnTo>
                      <a:pt x="4242781" y="6546195"/>
                    </a:lnTo>
                    <a:lnTo>
                      <a:pt x="4259120" y="6521804"/>
                    </a:lnTo>
                    <a:lnTo>
                      <a:pt x="4261587" y="6513012"/>
                    </a:lnTo>
                    <a:lnTo>
                      <a:pt x="4264398" y="6508052"/>
                    </a:lnTo>
                    <a:lnTo>
                      <a:pt x="4275382" y="6463849"/>
                    </a:lnTo>
                    <a:lnTo>
                      <a:pt x="4275385" y="6463841"/>
                    </a:lnTo>
                    <a:cubicBezTo>
                      <a:pt x="4278336" y="6451650"/>
                      <a:pt x="4285813" y="6444077"/>
                      <a:pt x="4295315" y="6438981"/>
                    </a:cubicBezTo>
                    <a:close/>
                    <a:moveTo>
                      <a:pt x="4381289" y="6365204"/>
                    </a:moveTo>
                    <a:lnTo>
                      <a:pt x="4380008" y="6387910"/>
                    </a:lnTo>
                    <a:lnTo>
                      <a:pt x="4378243" y="6391549"/>
                    </a:lnTo>
                    <a:lnTo>
                      <a:pt x="4370589" y="6407332"/>
                    </a:lnTo>
                    <a:lnTo>
                      <a:pt x="4370589" y="6407333"/>
                    </a:lnTo>
                    <a:lnTo>
                      <a:pt x="4378243" y="6391549"/>
                    </a:lnTo>
                    <a:lnTo>
                      <a:pt x="4380008" y="6387910"/>
                    </a:lnTo>
                    <a:close/>
                    <a:moveTo>
                      <a:pt x="4142220" y="4221391"/>
                    </a:moveTo>
                    <a:lnTo>
                      <a:pt x="4142220" y="4221392"/>
                    </a:lnTo>
                    <a:cubicBezTo>
                      <a:pt x="4142982" y="4232061"/>
                      <a:pt x="4143172" y="4243873"/>
                      <a:pt x="4147936" y="4253015"/>
                    </a:cubicBezTo>
                    <a:cubicBezTo>
                      <a:pt x="4160129" y="4277402"/>
                      <a:pt x="4175749" y="4300071"/>
                      <a:pt x="4187752" y="4324646"/>
                    </a:cubicBezTo>
                    <a:lnTo>
                      <a:pt x="4196706" y="4363891"/>
                    </a:lnTo>
                    <a:lnTo>
                      <a:pt x="4195944" y="4482004"/>
                    </a:lnTo>
                    <a:cubicBezTo>
                      <a:pt x="4193276" y="4546776"/>
                      <a:pt x="4192704" y="4612500"/>
                      <a:pt x="4135934" y="4659174"/>
                    </a:cubicBezTo>
                    <a:cubicBezTo>
                      <a:pt x="4131362" y="4662986"/>
                      <a:pt x="4128694" y="4671176"/>
                      <a:pt x="4127932" y="4677655"/>
                    </a:cubicBezTo>
                    <a:cubicBezTo>
                      <a:pt x="4124313" y="4707564"/>
                      <a:pt x="4123931" y="4738235"/>
                      <a:pt x="4118025" y="4767764"/>
                    </a:cubicBezTo>
                    <a:cubicBezTo>
                      <a:pt x="4115644" y="4779575"/>
                      <a:pt x="4114835" y="4790387"/>
                      <a:pt x="4116716" y="4800483"/>
                    </a:cubicBezTo>
                    <a:lnTo>
                      <a:pt x="4116716" y="4800484"/>
                    </a:lnTo>
                    <a:cubicBezTo>
                      <a:pt x="4118597" y="4810581"/>
                      <a:pt x="4123170" y="4819964"/>
                      <a:pt x="4131552" y="4828917"/>
                    </a:cubicBezTo>
                    <a:lnTo>
                      <a:pt x="4153733" y="4863343"/>
                    </a:lnTo>
                    <a:lnTo>
                      <a:pt x="4161262" y="4889275"/>
                    </a:lnTo>
                    <a:lnTo>
                      <a:pt x="4159557" y="4912168"/>
                    </a:lnTo>
                    <a:cubicBezTo>
                      <a:pt x="4157842" y="4919978"/>
                      <a:pt x="4157485" y="4927122"/>
                      <a:pt x="4158155" y="4933804"/>
                    </a:cubicBezTo>
                    <a:lnTo>
                      <a:pt x="4158155" y="4933805"/>
                    </a:lnTo>
                    <a:lnTo>
                      <a:pt x="4162914" y="4952673"/>
                    </a:lnTo>
                    <a:lnTo>
                      <a:pt x="4165707" y="4957454"/>
                    </a:lnTo>
                    <a:lnTo>
                      <a:pt x="4166985" y="4961456"/>
                    </a:lnTo>
                    <a:cubicBezTo>
                      <a:pt x="4171496" y="4970097"/>
                      <a:pt x="4177202" y="4978394"/>
                      <a:pt x="4182989" y="4987038"/>
                    </a:cubicBezTo>
                    <a:cubicBezTo>
                      <a:pt x="4194228" y="5003802"/>
                      <a:pt x="4208326" y="5022853"/>
                      <a:pt x="4209468" y="5041522"/>
                    </a:cubicBezTo>
                    <a:cubicBezTo>
                      <a:pt x="4210087" y="5052096"/>
                      <a:pt x="4213005" y="5062300"/>
                      <a:pt x="4216684" y="5072376"/>
                    </a:cubicBezTo>
                    <a:lnTo>
                      <a:pt x="4222587" y="5087441"/>
                    </a:lnTo>
                    <a:lnTo>
                      <a:pt x="4235615" y="5133220"/>
                    </a:lnTo>
                    <a:lnTo>
                      <a:pt x="4235616" y="5133225"/>
                    </a:lnTo>
                    <a:lnTo>
                      <a:pt x="4228901" y="5166113"/>
                    </a:lnTo>
                    <a:lnTo>
                      <a:pt x="4228901" y="5166114"/>
                    </a:lnTo>
                    <a:cubicBezTo>
                      <a:pt x="4228139" y="5167638"/>
                      <a:pt x="4228712" y="5169781"/>
                      <a:pt x="4229593" y="5172091"/>
                    </a:cubicBezTo>
                    <a:lnTo>
                      <a:pt x="4232139" y="5179068"/>
                    </a:lnTo>
                    <a:cubicBezTo>
                      <a:pt x="4235759" y="5196595"/>
                      <a:pt x="4235807" y="5213598"/>
                      <a:pt x="4231973" y="5229434"/>
                    </a:cubicBezTo>
                    <a:lnTo>
                      <a:pt x="4225669" y="5241089"/>
                    </a:lnTo>
                    <a:lnTo>
                      <a:pt x="4208517" y="5272796"/>
                    </a:lnTo>
                    <a:cubicBezTo>
                      <a:pt x="4196871" y="5285441"/>
                      <a:pt x="4189165" y="5298595"/>
                      <a:pt x="4184613" y="5312288"/>
                    </a:cubicBezTo>
                    <a:lnTo>
                      <a:pt x="4183557" y="5321350"/>
                    </a:lnTo>
                    <a:lnTo>
                      <a:pt x="4181083" y="5326163"/>
                    </a:lnTo>
                    <a:lnTo>
                      <a:pt x="4179637" y="5355014"/>
                    </a:lnTo>
                    <a:lnTo>
                      <a:pt x="4179637" y="5355015"/>
                    </a:lnTo>
                    <a:cubicBezTo>
                      <a:pt x="4180286" y="5364883"/>
                      <a:pt x="4181989" y="5375003"/>
                      <a:pt x="4184513" y="5385385"/>
                    </a:cubicBezTo>
                    <a:cubicBezTo>
                      <a:pt x="4187752" y="5398722"/>
                      <a:pt x="4190038" y="5412058"/>
                      <a:pt x="4192704" y="5425583"/>
                    </a:cubicBezTo>
                    <a:cubicBezTo>
                      <a:pt x="4196514" y="5443871"/>
                      <a:pt x="4200516" y="5462352"/>
                      <a:pt x="4204327" y="5480638"/>
                    </a:cubicBezTo>
                    <a:lnTo>
                      <a:pt x="4208850" y="5507668"/>
                    </a:lnTo>
                    <a:lnTo>
                      <a:pt x="4198232" y="5531692"/>
                    </a:lnTo>
                    <a:lnTo>
                      <a:pt x="4198231" y="5531693"/>
                    </a:lnTo>
                    <a:cubicBezTo>
                      <a:pt x="4191181" y="5537600"/>
                      <a:pt x="4187989" y="5542649"/>
                      <a:pt x="4188085" y="5547578"/>
                    </a:cubicBezTo>
                    <a:lnTo>
                      <a:pt x="4188085" y="5547579"/>
                    </a:lnTo>
                    <a:cubicBezTo>
                      <a:pt x="4188180" y="5552508"/>
                      <a:pt x="4191562" y="5557318"/>
                      <a:pt x="4197659" y="5562747"/>
                    </a:cubicBezTo>
                    <a:cubicBezTo>
                      <a:pt x="4240332" y="5600468"/>
                      <a:pt x="4267003" y="5646190"/>
                      <a:pt x="4268907" y="5704484"/>
                    </a:cubicBezTo>
                    <a:cubicBezTo>
                      <a:pt x="4269289" y="5716486"/>
                      <a:pt x="4271954" y="5728679"/>
                      <a:pt x="4274812" y="5740489"/>
                    </a:cubicBezTo>
                    <a:cubicBezTo>
                      <a:pt x="4276527" y="5747729"/>
                      <a:pt x="4278433" y="5756494"/>
                      <a:pt x="4283578" y="5760874"/>
                    </a:cubicBezTo>
                    <a:cubicBezTo>
                      <a:pt x="4322821" y="5794975"/>
                      <a:pt x="4350063" y="5837458"/>
                      <a:pt x="4371973" y="5883752"/>
                    </a:cubicBezTo>
                    <a:lnTo>
                      <a:pt x="4371974" y="5883757"/>
                    </a:lnTo>
                    <a:lnTo>
                      <a:pt x="4389877" y="5935946"/>
                    </a:lnTo>
                    <a:lnTo>
                      <a:pt x="4389878" y="5935950"/>
                    </a:lnTo>
                    <a:lnTo>
                      <a:pt x="4386259" y="5993290"/>
                    </a:lnTo>
                    <a:lnTo>
                      <a:pt x="4386259" y="5993291"/>
                    </a:lnTo>
                    <a:cubicBezTo>
                      <a:pt x="4385116" y="6004531"/>
                      <a:pt x="4385306" y="6017485"/>
                      <a:pt x="4379782" y="6026440"/>
                    </a:cubicBezTo>
                    <a:cubicBezTo>
                      <a:pt x="4362445" y="6054825"/>
                      <a:pt x="4343778" y="6082258"/>
                      <a:pt x="4323583" y="6108738"/>
                    </a:cubicBezTo>
                    <a:cubicBezTo>
                      <a:pt x="4314914" y="6120074"/>
                      <a:pt x="4309961" y="6126884"/>
                      <a:pt x="4309890" y="6133314"/>
                    </a:cubicBezTo>
                    <a:lnTo>
                      <a:pt x="4309890" y="6133315"/>
                    </a:lnTo>
                    <a:lnTo>
                      <a:pt x="4313591" y="6143190"/>
                    </a:lnTo>
                    <a:lnTo>
                      <a:pt x="4325486" y="6155600"/>
                    </a:lnTo>
                    <a:lnTo>
                      <a:pt x="4325488" y="6155603"/>
                    </a:lnTo>
                    <a:cubicBezTo>
                      <a:pt x="4347778" y="6175798"/>
                      <a:pt x="4359398" y="6200945"/>
                      <a:pt x="4364160" y="6228757"/>
                    </a:cubicBezTo>
                    <a:lnTo>
                      <a:pt x="4381497" y="6361540"/>
                    </a:lnTo>
                    <a:lnTo>
                      <a:pt x="4381497" y="6361539"/>
                    </a:lnTo>
                    <a:cubicBezTo>
                      <a:pt x="4377877" y="6317151"/>
                      <a:pt x="4371590" y="6272764"/>
                      <a:pt x="4364160" y="6228756"/>
                    </a:cubicBezTo>
                    <a:cubicBezTo>
                      <a:pt x="4359398" y="6200944"/>
                      <a:pt x="4347778" y="6175797"/>
                      <a:pt x="4325488" y="6155602"/>
                    </a:cubicBezTo>
                    <a:lnTo>
                      <a:pt x="4325486" y="6155600"/>
                    </a:lnTo>
                    <a:lnTo>
                      <a:pt x="4309890" y="6133315"/>
                    </a:lnTo>
                    <a:lnTo>
                      <a:pt x="4323583" y="6108739"/>
                    </a:lnTo>
                    <a:cubicBezTo>
                      <a:pt x="4343778" y="6082259"/>
                      <a:pt x="4362445" y="6054826"/>
                      <a:pt x="4379782" y="6026441"/>
                    </a:cubicBezTo>
                    <a:cubicBezTo>
                      <a:pt x="4385306" y="6017486"/>
                      <a:pt x="4385116" y="6004532"/>
                      <a:pt x="4386259" y="5993292"/>
                    </a:cubicBezTo>
                    <a:lnTo>
                      <a:pt x="4386259" y="5993290"/>
                    </a:lnTo>
                    <a:lnTo>
                      <a:pt x="4389712" y="5964477"/>
                    </a:lnTo>
                    <a:lnTo>
                      <a:pt x="4389878" y="5935950"/>
                    </a:lnTo>
                    <a:lnTo>
                      <a:pt x="4389878" y="5935949"/>
                    </a:lnTo>
                    <a:lnTo>
                      <a:pt x="4389877" y="5935946"/>
                    </a:lnTo>
                    <a:lnTo>
                      <a:pt x="4382997" y="5909351"/>
                    </a:lnTo>
                    <a:lnTo>
                      <a:pt x="4371974" y="5883757"/>
                    </a:lnTo>
                    <a:lnTo>
                      <a:pt x="4371973" y="5883751"/>
                    </a:lnTo>
                    <a:cubicBezTo>
                      <a:pt x="4350063" y="5837457"/>
                      <a:pt x="4322821" y="5794974"/>
                      <a:pt x="4283578" y="5760873"/>
                    </a:cubicBezTo>
                    <a:cubicBezTo>
                      <a:pt x="4278433" y="5756493"/>
                      <a:pt x="4276527" y="5747728"/>
                      <a:pt x="4274812" y="5740488"/>
                    </a:cubicBezTo>
                    <a:cubicBezTo>
                      <a:pt x="4271954" y="5728678"/>
                      <a:pt x="4269289" y="5716485"/>
                      <a:pt x="4268907" y="5704483"/>
                    </a:cubicBezTo>
                    <a:cubicBezTo>
                      <a:pt x="4267003" y="5646189"/>
                      <a:pt x="4240332" y="5600467"/>
                      <a:pt x="4197659" y="5562746"/>
                    </a:cubicBezTo>
                    <a:lnTo>
                      <a:pt x="4188085" y="5547578"/>
                    </a:lnTo>
                    <a:lnTo>
                      <a:pt x="4198231" y="5531694"/>
                    </a:lnTo>
                    <a:lnTo>
                      <a:pt x="4198232" y="5531692"/>
                    </a:lnTo>
                    <a:lnTo>
                      <a:pt x="4206630" y="5520422"/>
                    </a:lnTo>
                    <a:lnTo>
                      <a:pt x="4208850" y="5507668"/>
                    </a:lnTo>
                    <a:lnTo>
                      <a:pt x="4208850" y="5507667"/>
                    </a:lnTo>
                    <a:cubicBezTo>
                      <a:pt x="4208803" y="5498832"/>
                      <a:pt x="4206231" y="5489497"/>
                      <a:pt x="4204327" y="5480637"/>
                    </a:cubicBezTo>
                    <a:cubicBezTo>
                      <a:pt x="4200516" y="5462351"/>
                      <a:pt x="4196514" y="5443870"/>
                      <a:pt x="4192704" y="5425582"/>
                    </a:cubicBezTo>
                    <a:cubicBezTo>
                      <a:pt x="4190038" y="5412057"/>
                      <a:pt x="4187752" y="5398721"/>
                      <a:pt x="4184513" y="5385384"/>
                    </a:cubicBezTo>
                    <a:lnTo>
                      <a:pt x="4179637" y="5355014"/>
                    </a:lnTo>
                    <a:lnTo>
                      <a:pt x="4183557" y="5321350"/>
                    </a:lnTo>
                    <a:lnTo>
                      <a:pt x="4208517" y="5272797"/>
                    </a:lnTo>
                    <a:lnTo>
                      <a:pt x="4225669" y="5241089"/>
                    </a:lnTo>
                    <a:lnTo>
                      <a:pt x="4231973" y="5229433"/>
                    </a:lnTo>
                    <a:lnTo>
                      <a:pt x="4232139" y="5179068"/>
                    </a:lnTo>
                    <a:lnTo>
                      <a:pt x="4232139" y="5179067"/>
                    </a:lnTo>
                    <a:cubicBezTo>
                      <a:pt x="4231663" y="5176876"/>
                      <a:pt x="4230473" y="5174400"/>
                      <a:pt x="4229593" y="5172090"/>
                    </a:cubicBezTo>
                    <a:lnTo>
                      <a:pt x="4228901" y="5166114"/>
                    </a:lnTo>
                    <a:lnTo>
                      <a:pt x="4235616" y="5133225"/>
                    </a:lnTo>
                    <a:lnTo>
                      <a:pt x="4235616" y="5133224"/>
                    </a:lnTo>
                    <a:lnTo>
                      <a:pt x="4235615" y="5133220"/>
                    </a:lnTo>
                    <a:lnTo>
                      <a:pt x="4228473" y="5102461"/>
                    </a:lnTo>
                    <a:lnTo>
                      <a:pt x="4222587" y="5087441"/>
                    </a:lnTo>
                    <a:lnTo>
                      <a:pt x="4222582" y="5087423"/>
                    </a:lnTo>
                    <a:cubicBezTo>
                      <a:pt x="4216496" y="5072411"/>
                      <a:pt x="4210397" y="5057381"/>
                      <a:pt x="4209468" y="5041521"/>
                    </a:cubicBezTo>
                    <a:cubicBezTo>
                      <a:pt x="4208326" y="5022852"/>
                      <a:pt x="4194228" y="5003801"/>
                      <a:pt x="4182989" y="4987037"/>
                    </a:cubicBezTo>
                    <a:lnTo>
                      <a:pt x="4165707" y="4957454"/>
                    </a:lnTo>
                    <a:lnTo>
                      <a:pt x="4158155" y="4933805"/>
                    </a:lnTo>
                    <a:lnTo>
                      <a:pt x="4159557" y="4912169"/>
                    </a:lnTo>
                    <a:cubicBezTo>
                      <a:pt x="4161319" y="4904358"/>
                      <a:pt x="4161831" y="4896714"/>
                      <a:pt x="4161262" y="4889276"/>
                    </a:cubicBezTo>
                    <a:lnTo>
                      <a:pt x="4161262" y="4889275"/>
                    </a:lnTo>
                    <a:lnTo>
                      <a:pt x="4156484" y="4867614"/>
                    </a:lnTo>
                    <a:lnTo>
                      <a:pt x="4153733" y="4863343"/>
                    </a:lnTo>
                    <a:lnTo>
                      <a:pt x="4151983" y="4857317"/>
                    </a:lnTo>
                    <a:cubicBezTo>
                      <a:pt x="4146840" y="4847214"/>
                      <a:pt x="4139839" y="4837703"/>
                      <a:pt x="4131552" y="4828916"/>
                    </a:cubicBezTo>
                    <a:lnTo>
                      <a:pt x="4116716" y="4800483"/>
                    </a:lnTo>
                    <a:lnTo>
                      <a:pt x="4118025" y="4767765"/>
                    </a:lnTo>
                    <a:cubicBezTo>
                      <a:pt x="4123931" y="4738236"/>
                      <a:pt x="4124313" y="4707565"/>
                      <a:pt x="4127932" y="4677656"/>
                    </a:cubicBezTo>
                    <a:cubicBezTo>
                      <a:pt x="4128694" y="4671177"/>
                      <a:pt x="4131362" y="4662987"/>
                      <a:pt x="4135934" y="4659175"/>
                    </a:cubicBezTo>
                    <a:cubicBezTo>
                      <a:pt x="4192704" y="4612501"/>
                      <a:pt x="4193276" y="4546777"/>
                      <a:pt x="4195944" y="4482005"/>
                    </a:cubicBezTo>
                    <a:cubicBezTo>
                      <a:pt x="4197659" y="4442762"/>
                      <a:pt x="4197659" y="4403326"/>
                      <a:pt x="4196706" y="4363891"/>
                    </a:cubicBezTo>
                    <a:lnTo>
                      <a:pt x="4196706" y="4363890"/>
                    </a:lnTo>
                    <a:cubicBezTo>
                      <a:pt x="4196514" y="4350554"/>
                      <a:pt x="4193466" y="4336457"/>
                      <a:pt x="4187752" y="4324645"/>
                    </a:cubicBezTo>
                    <a:cubicBezTo>
                      <a:pt x="4175749" y="4300070"/>
                      <a:pt x="4160129" y="4277401"/>
                      <a:pt x="4147936" y="4253014"/>
                    </a:cubicBezTo>
                    <a:close/>
                    <a:moveTo>
                      <a:pt x="4211111" y="2836172"/>
                    </a:moveTo>
                    <a:lnTo>
                      <a:pt x="4202421" y="2848793"/>
                    </a:lnTo>
                    <a:cubicBezTo>
                      <a:pt x="4197421" y="2865010"/>
                      <a:pt x="4191562" y="2881307"/>
                      <a:pt x="4186816" y="2897785"/>
                    </a:cubicBezTo>
                    <a:lnTo>
                      <a:pt x="4185787" y="2903551"/>
                    </a:lnTo>
                    <a:lnTo>
                      <a:pt x="4182513" y="2914328"/>
                    </a:lnTo>
                    <a:lnTo>
                      <a:pt x="4177882" y="2947858"/>
                    </a:lnTo>
                    <a:lnTo>
                      <a:pt x="4177881" y="2947862"/>
                    </a:lnTo>
                    <a:lnTo>
                      <a:pt x="4177881" y="2947863"/>
                    </a:lnTo>
                    <a:cubicBezTo>
                      <a:pt x="4177512" y="2959157"/>
                      <a:pt x="4178512" y="2970576"/>
                      <a:pt x="4181465" y="2982149"/>
                    </a:cubicBezTo>
                    <a:lnTo>
                      <a:pt x="4193158" y="3077402"/>
                    </a:lnTo>
                    <a:lnTo>
                      <a:pt x="4180703" y="3172654"/>
                    </a:lnTo>
                    <a:cubicBezTo>
                      <a:pt x="4154794" y="3276480"/>
                      <a:pt x="4127362" y="3380305"/>
                      <a:pt x="4133076" y="3489467"/>
                    </a:cubicBezTo>
                    <a:cubicBezTo>
                      <a:pt x="4134028" y="3507563"/>
                      <a:pt x="4122407" y="3529090"/>
                      <a:pt x="4110977" y="3544713"/>
                    </a:cubicBezTo>
                    <a:cubicBezTo>
                      <a:pt x="4100119" y="3559668"/>
                      <a:pt x="4094260" y="3566812"/>
                      <a:pt x="4093355" y="3574408"/>
                    </a:cubicBezTo>
                    <a:lnTo>
                      <a:pt x="4093355" y="3574409"/>
                    </a:lnTo>
                    <a:cubicBezTo>
                      <a:pt x="4092450" y="3582005"/>
                      <a:pt x="4096499" y="3590054"/>
                      <a:pt x="4105453" y="3606818"/>
                    </a:cubicBezTo>
                    <a:cubicBezTo>
                      <a:pt x="4109835" y="3614820"/>
                      <a:pt x="4112501" y="3624726"/>
                      <a:pt x="4118979" y="3630633"/>
                    </a:cubicBezTo>
                    <a:lnTo>
                      <a:pt x="4136708" y="3654416"/>
                    </a:lnTo>
                    <a:lnTo>
                      <a:pt x="4140382" y="3668940"/>
                    </a:lnTo>
                    <a:lnTo>
                      <a:pt x="4143220" y="3680164"/>
                    </a:lnTo>
                    <a:lnTo>
                      <a:pt x="4139172" y="3734837"/>
                    </a:lnTo>
                    <a:lnTo>
                      <a:pt x="4139172" y="3734838"/>
                    </a:lnTo>
                    <a:cubicBezTo>
                      <a:pt x="4138220" y="3741316"/>
                      <a:pt x="4136886" y="3749126"/>
                      <a:pt x="4139554" y="3754653"/>
                    </a:cubicBezTo>
                    <a:lnTo>
                      <a:pt x="4145911" y="3789776"/>
                    </a:lnTo>
                    <a:lnTo>
                      <a:pt x="4130980" y="3822472"/>
                    </a:lnTo>
                    <a:cubicBezTo>
                      <a:pt x="4123932" y="3831902"/>
                      <a:pt x="4118312" y="3842046"/>
                      <a:pt x="4116645" y="3852619"/>
                    </a:cubicBezTo>
                    <a:lnTo>
                      <a:pt x="4116645" y="3852620"/>
                    </a:lnTo>
                    <a:lnTo>
                      <a:pt x="4117425" y="3868764"/>
                    </a:lnTo>
                    <a:lnTo>
                      <a:pt x="4126028" y="3885337"/>
                    </a:lnTo>
                    <a:lnTo>
                      <a:pt x="4126028" y="3885339"/>
                    </a:lnTo>
                    <a:cubicBezTo>
                      <a:pt x="4135744" y="3897722"/>
                      <a:pt x="4143150" y="3910319"/>
                      <a:pt x="4148409" y="3923125"/>
                    </a:cubicBezTo>
                    <a:lnTo>
                      <a:pt x="4157913" y="3962160"/>
                    </a:lnTo>
                    <a:lnTo>
                      <a:pt x="4142221" y="4043838"/>
                    </a:lnTo>
                    <a:lnTo>
                      <a:pt x="4142220" y="4043839"/>
                    </a:lnTo>
                    <a:cubicBezTo>
                      <a:pt x="4133457" y="4063842"/>
                      <a:pt x="4128075" y="4083702"/>
                      <a:pt x="4127099" y="4103825"/>
                    </a:cubicBezTo>
                    <a:lnTo>
                      <a:pt x="4127099" y="4103826"/>
                    </a:lnTo>
                    <a:lnTo>
                      <a:pt x="4129066" y="4134256"/>
                    </a:lnTo>
                    <a:lnTo>
                      <a:pt x="4138410" y="4165382"/>
                    </a:lnTo>
                    <a:lnTo>
                      <a:pt x="4138410" y="4165384"/>
                    </a:lnTo>
                    <a:lnTo>
                      <a:pt x="4142315" y="4192388"/>
                    </a:lnTo>
                    <a:lnTo>
                      <a:pt x="4142315" y="4192387"/>
                    </a:lnTo>
                    <a:cubicBezTo>
                      <a:pt x="4142411" y="4182767"/>
                      <a:pt x="4141839" y="4173480"/>
                      <a:pt x="4138410" y="4165383"/>
                    </a:cubicBezTo>
                    <a:lnTo>
                      <a:pt x="4138410" y="4165382"/>
                    </a:lnTo>
                    <a:lnTo>
                      <a:pt x="4127099" y="4103826"/>
                    </a:lnTo>
                    <a:lnTo>
                      <a:pt x="4142220" y="4043840"/>
                    </a:lnTo>
                    <a:lnTo>
                      <a:pt x="4142221" y="4043838"/>
                    </a:lnTo>
                    <a:lnTo>
                      <a:pt x="4155523" y="4002410"/>
                    </a:lnTo>
                    <a:lnTo>
                      <a:pt x="4157913" y="3962160"/>
                    </a:lnTo>
                    <a:lnTo>
                      <a:pt x="4157913" y="3962159"/>
                    </a:lnTo>
                    <a:cubicBezTo>
                      <a:pt x="4155651" y="3935727"/>
                      <a:pt x="4145460" y="3910104"/>
                      <a:pt x="4126028" y="3885338"/>
                    </a:cubicBezTo>
                    <a:lnTo>
                      <a:pt x="4126028" y="3885337"/>
                    </a:lnTo>
                    <a:lnTo>
                      <a:pt x="4116645" y="3852620"/>
                    </a:lnTo>
                    <a:lnTo>
                      <a:pt x="4130980" y="3822473"/>
                    </a:lnTo>
                    <a:cubicBezTo>
                      <a:pt x="4139172" y="3811614"/>
                      <a:pt x="4144316" y="3800897"/>
                      <a:pt x="4145911" y="3789777"/>
                    </a:cubicBezTo>
                    <a:lnTo>
                      <a:pt x="4145911" y="3789776"/>
                    </a:lnTo>
                    <a:cubicBezTo>
                      <a:pt x="4147507" y="3778655"/>
                      <a:pt x="4145554" y="3767130"/>
                      <a:pt x="4139554" y="3754652"/>
                    </a:cubicBezTo>
                    <a:lnTo>
                      <a:pt x="4139172" y="3734838"/>
                    </a:lnTo>
                    <a:lnTo>
                      <a:pt x="4143220" y="3680164"/>
                    </a:lnTo>
                    <a:lnTo>
                      <a:pt x="4143220" y="3680163"/>
                    </a:lnTo>
                    <a:lnTo>
                      <a:pt x="4140382" y="3668940"/>
                    </a:lnTo>
                    <a:lnTo>
                      <a:pt x="4136708" y="3654416"/>
                    </a:lnTo>
                    <a:lnTo>
                      <a:pt x="4136708" y="3654416"/>
                    </a:lnTo>
                    <a:lnTo>
                      <a:pt x="4136708" y="3654415"/>
                    </a:lnTo>
                    <a:cubicBezTo>
                      <a:pt x="4132898" y="3646123"/>
                      <a:pt x="4127219" y="3638157"/>
                      <a:pt x="4118979" y="3630632"/>
                    </a:cubicBezTo>
                    <a:cubicBezTo>
                      <a:pt x="4112501" y="3624725"/>
                      <a:pt x="4109835" y="3614819"/>
                      <a:pt x="4105453" y="3606817"/>
                    </a:cubicBezTo>
                    <a:cubicBezTo>
                      <a:pt x="4100976" y="3598435"/>
                      <a:pt x="4097725" y="3592232"/>
                      <a:pt x="4095707" y="3587174"/>
                    </a:cubicBezTo>
                    <a:lnTo>
                      <a:pt x="4093355" y="3574408"/>
                    </a:lnTo>
                    <a:lnTo>
                      <a:pt x="4098434" y="3562321"/>
                    </a:lnTo>
                    <a:cubicBezTo>
                      <a:pt x="4101369" y="3557716"/>
                      <a:pt x="4105548" y="3552191"/>
                      <a:pt x="4110977" y="3544714"/>
                    </a:cubicBezTo>
                    <a:cubicBezTo>
                      <a:pt x="4122407" y="3529091"/>
                      <a:pt x="4134028" y="3507564"/>
                      <a:pt x="4133076" y="3489468"/>
                    </a:cubicBezTo>
                    <a:cubicBezTo>
                      <a:pt x="4127362" y="3380306"/>
                      <a:pt x="4154794" y="3276481"/>
                      <a:pt x="4180703" y="3172655"/>
                    </a:cubicBezTo>
                    <a:cubicBezTo>
                      <a:pt x="4188705" y="3140650"/>
                      <a:pt x="4192943" y="3109026"/>
                      <a:pt x="4193158" y="3077402"/>
                    </a:cubicBezTo>
                    <a:lnTo>
                      <a:pt x="4193158" y="3077401"/>
                    </a:lnTo>
                    <a:cubicBezTo>
                      <a:pt x="4193372" y="3045777"/>
                      <a:pt x="4189562" y="3014153"/>
                      <a:pt x="4181465" y="2982148"/>
                    </a:cubicBezTo>
                    <a:lnTo>
                      <a:pt x="4177881" y="2947863"/>
                    </a:lnTo>
                    <a:lnTo>
                      <a:pt x="4177882" y="2947858"/>
                    </a:lnTo>
                    <a:lnTo>
                      <a:pt x="4185787" y="2903551"/>
                    </a:lnTo>
                    <a:lnTo>
                      <a:pt x="4202421" y="2848794"/>
                    </a:lnTo>
                    <a:cubicBezTo>
                      <a:pt x="4203754" y="2844317"/>
                      <a:pt x="4207040" y="2839983"/>
                      <a:pt x="4211111" y="2836173"/>
                    </a:cubicBezTo>
                    <a:close/>
                    <a:moveTo>
                      <a:pt x="3726625" y="1508458"/>
                    </a:moveTo>
                    <a:lnTo>
                      <a:pt x="3698531" y="1596214"/>
                    </a:lnTo>
                    <a:cubicBezTo>
                      <a:pt x="3696054" y="1604979"/>
                      <a:pt x="3697579" y="1615837"/>
                      <a:pt x="3700436" y="1624981"/>
                    </a:cubicBezTo>
                    <a:cubicBezTo>
                      <a:pt x="3710152" y="1656224"/>
                      <a:pt x="3734537" y="1676037"/>
                      <a:pt x="3757017" y="1697754"/>
                    </a:cubicBezTo>
                    <a:cubicBezTo>
                      <a:pt x="3766924" y="1707280"/>
                      <a:pt x="3773972" y="1720424"/>
                      <a:pt x="3779686" y="1733189"/>
                    </a:cubicBezTo>
                    <a:cubicBezTo>
                      <a:pt x="3794357" y="1766336"/>
                      <a:pt x="3807501" y="1800247"/>
                      <a:pt x="3821407" y="1833776"/>
                    </a:cubicBezTo>
                    <a:cubicBezTo>
                      <a:pt x="3822741" y="1837014"/>
                      <a:pt x="3826170" y="1839680"/>
                      <a:pt x="3829028" y="1842159"/>
                    </a:cubicBezTo>
                    <a:cubicBezTo>
                      <a:pt x="3859129" y="1866923"/>
                      <a:pt x="3889418" y="1891498"/>
                      <a:pt x="3919519" y="1916455"/>
                    </a:cubicBezTo>
                    <a:cubicBezTo>
                      <a:pt x="3925233" y="1921217"/>
                      <a:pt x="3929425" y="1928077"/>
                      <a:pt x="3934949" y="1933220"/>
                    </a:cubicBezTo>
                    <a:cubicBezTo>
                      <a:pt x="3942569" y="1940460"/>
                      <a:pt x="3949810" y="1949604"/>
                      <a:pt x="3958954" y="1953414"/>
                    </a:cubicBezTo>
                    <a:cubicBezTo>
                      <a:pt x="3987719" y="1965225"/>
                      <a:pt x="4000103" y="1987895"/>
                      <a:pt x="4005437" y="2016470"/>
                    </a:cubicBezTo>
                    <a:cubicBezTo>
                      <a:pt x="4010390" y="2042571"/>
                      <a:pt x="4014582" y="2068670"/>
                      <a:pt x="4020296" y="2094579"/>
                    </a:cubicBezTo>
                    <a:cubicBezTo>
                      <a:pt x="4027154" y="2126202"/>
                      <a:pt x="4034584" y="2157637"/>
                      <a:pt x="4042967" y="2188880"/>
                    </a:cubicBezTo>
                    <a:cubicBezTo>
                      <a:pt x="4046587" y="2202405"/>
                      <a:pt x="4050777" y="2216693"/>
                      <a:pt x="4058207" y="2228315"/>
                    </a:cubicBezTo>
                    <a:cubicBezTo>
                      <a:pt x="4078782" y="2260891"/>
                      <a:pt x="4092688" y="2295754"/>
                      <a:pt x="4087164" y="2334045"/>
                    </a:cubicBezTo>
                    <a:cubicBezTo>
                      <a:pt x="4082782" y="2364716"/>
                      <a:pt x="4094022" y="2390435"/>
                      <a:pt x="4111549" y="2409486"/>
                    </a:cubicBezTo>
                    <a:cubicBezTo>
                      <a:pt x="4119503" y="2418155"/>
                      <a:pt x="4125016" y="2426977"/>
                      <a:pt x="4128650" y="2435913"/>
                    </a:cubicBezTo>
                    <a:lnTo>
                      <a:pt x="4134481" y="2463018"/>
                    </a:lnTo>
                    <a:lnTo>
                      <a:pt x="4125839" y="2518262"/>
                    </a:lnTo>
                    <a:lnTo>
                      <a:pt x="4125838" y="2518264"/>
                    </a:lnTo>
                    <a:cubicBezTo>
                      <a:pt x="4123171" y="2527790"/>
                      <a:pt x="4122027" y="2536457"/>
                      <a:pt x="4122194" y="2545006"/>
                    </a:cubicBezTo>
                    <a:lnTo>
                      <a:pt x="4122194" y="2545007"/>
                    </a:lnTo>
                    <a:cubicBezTo>
                      <a:pt x="4122360" y="2553556"/>
                      <a:pt x="4123837" y="2561986"/>
                      <a:pt x="4126408" y="2571035"/>
                    </a:cubicBezTo>
                    <a:cubicBezTo>
                      <a:pt x="4138410" y="2612946"/>
                      <a:pt x="4170987" y="2640951"/>
                      <a:pt x="4199563" y="2668002"/>
                    </a:cubicBezTo>
                    <a:cubicBezTo>
                      <a:pt x="4223947" y="2691055"/>
                      <a:pt x="4237663" y="2716964"/>
                      <a:pt x="4247953" y="2745349"/>
                    </a:cubicBezTo>
                    <a:lnTo>
                      <a:pt x="4247954" y="2745352"/>
                    </a:lnTo>
                    <a:lnTo>
                      <a:pt x="4253873" y="2778006"/>
                    </a:lnTo>
                    <a:lnTo>
                      <a:pt x="4253453" y="2785440"/>
                    </a:lnTo>
                    <a:lnTo>
                      <a:pt x="4243374" y="2811780"/>
                    </a:lnTo>
                    <a:lnTo>
                      <a:pt x="4243371" y="2811787"/>
                    </a:lnTo>
                    <a:lnTo>
                      <a:pt x="4243372" y="2811787"/>
                    </a:lnTo>
                    <a:lnTo>
                      <a:pt x="4243374" y="2811780"/>
                    </a:lnTo>
                    <a:lnTo>
                      <a:pt x="4253025" y="2793023"/>
                    </a:lnTo>
                    <a:lnTo>
                      <a:pt x="4253453" y="2785440"/>
                    </a:lnTo>
                    <a:lnTo>
                      <a:pt x="4254654" y="2782305"/>
                    </a:lnTo>
                    <a:lnTo>
                      <a:pt x="4253873" y="2778006"/>
                    </a:lnTo>
                    <a:lnTo>
                      <a:pt x="4254284" y="2770758"/>
                    </a:lnTo>
                    <a:lnTo>
                      <a:pt x="4247954" y="2745352"/>
                    </a:lnTo>
                    <a:lnTo>
                      <a:pt x="4247953" y="2745348"/>
                    </a:lnTo>
                    <a:cubicBezTo>
                      <a:pt x="4237663" y="2716963"/>
                      <a:pt x="4223947" y="2691054"/>
                      <a:pt x="4199563" y="2668001"/>
                    </a:cubicBezTo>
                    <a:cubicBezTo>
                      <a:pt x="4170987" y="2640950"/>
                      <a:pt x="4138410" y="2612945"/>
                      <a:pt x="4126408" y="2571034"/>
                    </a:cubicBezTo>
                    <a:lnTo>
                      <a:pt x="4122194" y="2545007"/>
                    </a:lnTo>
                    <a:lnTo>
                      <a:pt x="4125838" y="2518265"/>
                    </a:lnTo>
                    <a:lnTo>
                      <a:pt x="4125839" y="2518262"/>
                    </a:lnTo>
                    <a:lnTo>
                      <a:pt x="4132419" y="2490551"/>
                    </a:lnTo>
                    <a:lnTo>
                      <a:pt x="4134481" y="2463018"/>
                    </a:lnTo>
                    <a:lnTo>
                      <a:pt x="4134481" y="2463017"/>
                    </a:lnTo>
                    <a:cubicBezTo>
                      <a:pt x="4133600" y="2444777"/>
                      <a:pt x="4127457" y="2426822"/>
                      <a:pt x="4111549" y="2409485"/>
                    </a:cubicBezTo>
                    <a:cubicBezTo>
                      <a:pt x="4094022" y="2390434"/>
                      <a:pt x="4082782" y="2364715"/>
                      <a:pt x="4087164" y="2334044"/>
                    </a:cubicBezTo>
                    <a:cubicBezTo>
                      <a:pt x="4092688" y="2295753"/>
                      <a:pt x="4078782" y="2260890"/>
                      <a:pt x="4058207" y="2228314"/>
                    </a:cubicBezTo>
                    <a:cubicBezTo>
                      <a:pt x="4050777" y="2216692"/>
                      <a:pt x="4046587" y="2202404"/>
                      <a:pt x="4042967" y="2188879"/>
                    </a:cubicBezTo>
                    <a:cubicBezTo>
                      <a:pt x="4034584" y="2157636"/>
                      <a:pt x="4027154" y="2126201"/>
                      <a:pt x="4020296" y="2094578"/>
                    </a:cubicBezTo>
                    <a:cubicBezTo>
                      <a:pt x="4014582" y="2068669"/>
                      <a:pt x="4010390" y="2042570"/>
                      <a:pt x="4005437" y="2016469"/>
                    </a:cubicBezTo>
                    <a:cubicBezTo>
                      <a:pt x="4000103" y="1987894"/>
                      <a:pt x="3987719" y="1965224"/>
                      <a:pt x="3958954" y="1953413"/>
                    </a:cubicBezTo>
                    <a:cubicBezTo>
                      <a:pt x="3949810" y="1949603"/>
                      <a:pt x="3942569" y="1940459"/>
                      <a:pt x="3934949" y="1933219"/>
                    </a:cubicBezTo>
                    <a:cubicBezTo>
                      <a:pt x="3929425" y="1928076"/>
                      <a:pt x="3925233" y="1921216"/>
                      <a:pt x="3919519" y="1916454"/>
                    </a:cubicBezTo>
                    <a:cubicBezTo>
                      <a:pt x="3889418" y="1891497"/>
                      <a:pt x="3859129" y="1866922"/>
                      <a:pt x="3829028" y="1842158"/>
                    </a:cubicBezTo>
                    <a:cubicBezTo>
                      <a:pt x="3826170" y="1839679"/>
                      <a:pt x="3822741" y="1837013"/>
                      <a:pt x="3821407" y="1833775"/>
                    </a:cubicBezTo>
                    <a:cubicBezTo>
                      <a:pt x="3807501" y="1800246"/>
                      <a:pt x="3794358" y="1766335"/>
                      <a:pt x="3779686" y="1733188"/>
                    </a:cubicBezTo>
                    <a:cubicBezTo>
                      <a:pt x="3773972" y="1720423"/>
                      <a:pt x="3766924" y="1707279"/>
                      <a:pt x="3757018" y="1697753"/>
                    </a:cubicBezTo>
                    <a:cubicBezTo>
                      <a:pt x="3734538" y="1676036"/>
                      <a:pt x="3710152" y="1656223"/>
                      <a:pt x="3700436" y="1624980"/>
                    </a:cubicBezTo>
                    <a:cubicBezTo>
                      <a:pt x="3697580" y="1615836"/>
                      <a:pt x="3696055" y="1604978"/>
                      <a:pt x="3698532" y="1596213"/>
                    </a:cubicBezTo>
                    <a:close/>
                    <a:moveTo>
                      <a:pt x="3745230" y="1459073"/>
                    </a:moveTo>
                    <a:lnTo>
                      <a:pt x="3745229" y="1459074"/>
                    </a:lnTo>
                    <a:lnTo>
                      <a:pt x="3736012" y="1481572"/>
                    </a:lnTo>
                    <a:close/>
                    <a:moveTo>
                      <a:pt x="3764423" y="1268758"/>
                    </a:moveTo>
                    <a:cubicBezTo>
                      <a:pt x="3764875" y="1275402"/>
                      <a:pt x="3766447" y="1281689"/>
                      <a:pt x="3769590" y="1286070"/>
                    </a:cubicBezTo>
                    <a:cubicBezTo>
                      <a:pt x="3784163" y="1306930"/>
                      <a:pt x="3790403" y="1328553"/>
                      <a:pt x="3791927" y="1350628"/>
                    </a:cubicBezTo>
                    <a:lnTo>
                      <a:pt x="3786333" y="1413840"/>
                    </a:lnTo>
                    <a:lnTo>
                      <a:pt x="3791928" y="1350627"/>
                    </a:lnTo>
                    <a:cubicBezTo>
                      <a:pt x="3790403" y="1328552"/>
                      <a:pt x="3784164" y="1306930"/>
                      <a:pt x="3769590" y="1286069"/>
                    </a:cubicBezTo>
                    <a:close/>
                    <a:moveTo>
                      <a:pt x="3706152" y="773035"/>
                    </a:moveTo>
                    <a:lnTo>
                      <a:pt x="3706152" y="773036"/>
                    </a:lnTo>
                    <a:cubicBezTo>
                      <a:pt x="3708438" y="800277"/>
                      <a:pt x="3711676" y="827330"/>
                      <a:pt x="3714152" y="854380"/>
                    </a:cubicBezTo>
                    <a:cubicBezTo>
                      <a:pt x="3716438" y="878957"/>
                      <a:pt x="3717200" y="903723"/>
                      <a:pt x="3745205" y="915344"/>
                    </a:cubicBezTo>
                    <a:cubicBezTo>
                      <a:pt x="3749587" y="917060"/>
                      <a:pt x="3752825" y="922774"/>
                      <a:pt x="3755683" y="927156"/>
                    </a:cubicBezTo>
                    <a:cubicBezTo>
                      <a:pt x="3799691" y="994786"/>
                      <a:pt x="3798547" y="1030981"/>
                      <a:pt x="3752063" y="1097088"/>
                    </a:cubicBezTo>
                    <a:cubicBezTo>
                      <a:pt x="3747301" y="1103946"/>
                      <a:pt x="3743871" y="1118614"/>
                      <a:pt x="3747681" y="1123186"/>
                    </a:cubicBezTo>
                    <a:cubicBezTo>
                      <a:pt x="3763493" y="1142618"/>
                      <a:pt x="3770542" y="1162954"/>
                      <a:pt x="3772400" y="1184029"/>
                    </a:cubicBezTo>
                    <a:cubicBezTo>
                      <a:pt x="3770542" y="1162954"/>
                      <a:pt x="3763494" y="1142617"/>
                      <a:pt x="3747682" y="1123185"/>
                    </a:cubicBezTo>
                    <a:cubicBezTo>
                      <a:pt x="3743872" y="1118613"/>
                      <a:pt x="3747302" y="1103945"/>
                      <a:pt x="3752064" y="1097087"/>
                    </a:cubicBezTo>
                    <a:cubicBezTo>
                      <a:pt x="3798548" y="1030980"/>
                      <a:pt x="3799692" y="994785"/>
                      <a:pt x="3755684" y="927155"/>
                    </a:cubicBezTo>
                    <a:cubicBezTo>
                      <a:pt x="3752826" y="922773"/>
                      <a:pt x="3749588" y="917059"/>
                      <a:pt x="3745206" y="915343"/>
                    </a:cubicBezTo>
                    <a:cubicBezTo>
                      <a:pt x="3717200" y="903722"/>
                      <a:pt x="3716438" y="878956"/>
                      <a:pt x="3714152" y="854379"/>
                    </a:cubicBezTo>
                    <a:close/>
                    <a:moveTo>
                      <a:pt x="3761553" y="517851"/>
                    </a:moveTo>
                    <a:lnTo>
                      <a:pt x="3752635" y="556048"/>
                    </a:lnTo>
                    <a:cubicBezTo>
                      <a:pt x="3750539" y="564049"/>
                      <a:pt x="3745015" y="572623"/>
                      <a:pt x="3746157" y="580051"/>
                    </a:cubicBezTo>
                    <a:cubicBezTo>
                      <a:pt x="3749491" y="601579"/>
                      <a:pt x="3747062" y="622201"/>
                      <a:pt x="3742776" y="642538"/>
                    </a:cubicBezTo>
                    <a:lnTo>
                      <a:pt x="3730253" y="694928"/>
                    </a:lnTo>
                    <a:lnTo>
                      <a:pt x="3742777" y="642537"/>
                    </a:lnTo>
                    <a:cubicBezTo>
                      <a:pt x="3747063" y="622201"/>
                      <a:pt x="3749492" y="601578"/>
                      <a:pt x="3746158" y="580050"/>
                    </a:cubicBezTo>
                    <a:cubicBezTo>
                      <a:pt x="3745016" y="572622"/>
                      <a:pt x="3750540" y="564048"/>
                      <a:pt x="3752636" y="556047"/>
                    </a:cubicBezTo>
                    <a:close/>
                    <a:moveTo>
                      <a:pt x="3774848" y="298169"/>
                    </a:moveTo>
                    <a:lnTo>
                      <a:pt x="3760065" y="313534"/>
                    </a:lnTo>
                    <a:cubicBezTo>
                      <a:pt x="3755873" y="316390"/>
                      <a:pt x="3758159" y="330299"/>
                      <a:pt x="3759493" y="338871"/>
                    </a:cubicBezTo>
                    <a:lnTo>
                      <a:pt x="3759500" y="338900"/>
                    </a:lnTo>
                    <a:lnTo>
                      <a:pt x="3769400" y="395640"/>
                    </a:lnTo>
                    <a:lnTo>
                      <a:pt x="3765590" y="367328"/>
                    </a:lnTo>
                    <a:lnTo>
                      <a:pt x="3759500" y="338900"/>
                    </a:lnTo>
                    <a:lnTo>
                      <a:pt x="3759494" y="338870"/>
                    </a:lnTo>
                    <a:cubicBezTo>
                      <a:pt x="3758160" y="330298"/>
                      <a:pt x="3755874" y="316389"/>
                      <a:pt x="3760066" y="313533"/>
                    </a:cubicBezTo>
                    <a:close/>
                    <a:moveTo>
                      <a:pt x="3782393" y="281568"/>
                    </a:moveTo>
                    <a:lnTo>
                      <a:pt x="3777498" y="295415"/>
                    </a:lnTo>
                    <a:lnTo>
                      <a:pt x="3777499" y="295415"/>
                    </a:lnTo>
                    <a:close/>
                    <a:moveTo>
                      <a:pt x="3769073" y="24486"/>
                    </a:moveTo>
                    <a:lnTo>
                      <a:pt x="3766810" y="74129"/>
                    </a:lnTo>
                    <a:cubicBezTo>
                      <a:pt x="3767733" y="91492"/>
                      <a:pt x="3770043" y="108703"/>
                      <a:pt x="3772734" y="125861"/>
                    </a:cubicBezTo>
                    <a:lnTo>
                      <a:pt x="3777129" y="153387"/>
                    </a:lnTo>
                    <a:lnTo>
                      <a:pt x="3785402" y="228944"/>
                    </a:lnTo>
                    <a:lnTo>
                      <a:pt x="3780943" y="177271"/>
                    </a:lnTo>
                    <a:lnTo>
                      <a:pt x="3777129" y="153387"/>
                    </a:lnTo>
                    <a:lnTo>
                      <a:pt x="3776930" y="151569"/>
                    </a:lnTo>
                    <a:cubicBezTo>
                      <a:pt x="3772700" y="125876"/>
                      <a:pt x="3768195" y="100174"/>
                      <a:pt x="3766811" y="74129"/>
                    </a:cubicBezTo>
                    <a:close/>
                    <a:moveTo>
                      <a:pt x="3766492" y="0"/>
                    </a:moveTo>
                    <a:lnTo>
                      <a:pt x="4230600" y="0"/>
                    </a:lnTo>
                    <a:lnTo>
                      <a:pt x="4229473" y="2817"/>
                    </a:lnTo>
                    <a:cubicBezTo>
                      <a:pt x="4221092" y="21486"/>
                      <a:pt x="4218423" y="43012"/>
                      <a:pt x="4215375" y="63587"/>
                    </a:cubicBezTo>
                    <a:cubicBezTo>
                      <a:pt x="4209851" y="101308"/>
                      <a:pt x="4206421" y="139219"/>
                      <a:pt x="4201468" y="176939"/>
                    </a:cubicBezTo>
                    <a:cubicBezTo>
                      <a:pt x="4200325" y="184941"/>
                      <a:pt x="4198231" y="194085"/>
                      <a:pt x="4193466" y="200182"/>
                    </a:cubicBezTo>
                    <a:cubicBezTo>
                      <a:pt x="4161461" y="241901"/>
                      <a:pt x="4152508" y="292579"/>
                      <a:pt x="4155554" y="340774"/>
                    </a:cubicBezTo>
                    <a:cubicBezTo>
                      <a:pt x="4157843" y="378686"/>
                      <a:pt x="4159557" y="415835"/>
                      <a:pt x="4156319" y="453364"/>
                    </a:cubicBezTo>
                    <a:cubicBezTo>
                      <a:pt x="4156127" y="456222"/>
                      <a:pt x="4156509" y="460032"/>
                      <a:pt x="4158033" y="462126"/>
                    </a:cubicBezTo>
                    <a:cubicBezTo>
                      <a:pt x="4168129" y="475081"/>
                      <a:pt x="4168891" y="488607"/>
                      <a:pt x="4170605" y="505182"/>
                    </a:cubicBezTo>
                    <a:cubicBezTo>
                      <a:pt x="4173083" y="528615"/>
                      <a:pt x="4171367" y="550141"/>
                      <a:pt x="4167177" y="571860"/>
                    </a:cubicBezTo>
                    <a:cubicBezTo>
                      <a:pt x="4164129" y="587672"/>
                      <a:pt x="4157843" y="603673"/>
                      <a:pt x="4149840" y="617772"/>
                    </a:cubicBezTo>
                    <a:cubicBezTo>
                      <a:pt x="4138600" y="637392"/>
                      <a:pt x="4134220" y="656255"/>
                      <a:pt x="4149078" y="674923"/>
                    </a:cubicBezTo>
                    <a:cubicBezTo>
                      <a:pt x="4164891" y="695116"/>
                      <a:pt x="4159367" y="717977"/>
                      <a:pt x="4159937" y="740268"/>
                    </a:cubicBezTo>
                    <a:cubicBezTo>
                      <a:pt x="4160129" y="749982"/>
                      <a:pt x="4159747" y="760270"/>
                      <a:pt x="4162223" y="769605"/>
                    </a:cubicBezTo>
                    <a:cubicBezTo>
                      <a:pt x="4169273" y="796655"/>
                      <a:pt x="4179941" y="822756"/>
                      <a:pt x="4184703" y="850189"/>
                    </a:cubicBezTo>
                    <a:cubicBezTo>
                      <a:pt x="4187370" y="865430"/>
                      <a:pt x="4182607" y="882384"/>
                      <a:pt x="4179179" y="898198"/>
                    </a:cubicBezTo>
                    <a:cubicBezTo>
                      <a:pt x="4175559" y="914200"/>
                      <a:pt x="4170035" y="930011"/>
                      <a:pt x="4164319" y="945444"/>
                    </a:cubicBezTo>
                    <a:cubicBezTo>
                      <a:pt x="4160509" y="955920"/>
                      <a:pt x="4156889" y="967350"/>
                      <a:pt x="4150030" y="975733"/>
                    </a:cubicBezTo>
                    <a:cubicBezTo>
                      <a:pt x="4134410" y="994785"/>
                      <a:pt x="4131742" y="1014406"/>
                      <a:pt x="4139934" y="1036887"/>
                    </a:cubicBezTo>
                    <a:cubicBezTo>
                      <a:pt x="4141268" y="1040315"/>
                      <a:pt x="4141268" y="1044315"/>
                      <a:pt x="4141458" y="1048125"/>
                    </a:cubicBezTo>
                    <a:cubicBezTo>
                      <a:pt x="4145458" y="1109091"/>
                      <a:pt x="4147936" y="1170051"/>
                      <a:pt x="4154032" y="1230633"/>
                    </a:cubicBezTo>
                    <a:cubicBezTo>
                      <a:pt x="4156509" y="1255206"/>
                      <a:pt x="4167367" y="1278829"/>
                      <a:pt x="4174225" y="1303024"/>
                    </a:cubicBezTo>
                    <a:cubicBezTo>
                      <a:pt x="4175559" y="1307978"/>
                      <a:pt x="4177655" y="1313504"/>
                      <a:pt x="4176701" y="1318456"/>
                    </a:cubicBezTo>
                    <a:cubicBezTo>
                      <a:pt x="4167177" y="1372368"/>
                      <a:pt x="4181083" y="1422854"/>
                      <a:pt x="4199372" y="1472575"/>
                    </a:cubicBezTo>
                    <a:cubicBezTo>
                      <a:pt x="4201278" y="1477717"/>
                      <a:pt x="4200706" y="1484004"/>
                      <a:pt x="4200325" y="1489720"/>
                    </a:cubicBezTo>
                    <a:cubicBezTo>
                      <a:pt x="4198993" y="1505724"/>
                      <a:pt x="4192324" y="1523059"/>
                      <a:pt x="4196324" y="1537537"/>
                    </a:cubicBezTo>
                    <a:cubicBezTo>
                      <a:pt x="4207374" y="1576019"/>
                      <a:pt x="4220709" y="1614120"/>
                      <a:pt x="4237474" y="1650317"/>
                    </a:cubicBezTo>
                    <a:cubicBezTo>
                      <a:pt x="4254428" y="1687086"/>
                      <a:pt x="4268716" y="1721185"/>
                      <a:pt x="4251572" y="1763287"/>
                    </a:cubicBezTo>
                    <a:cubicBezTo>
                      <a:pt x="4244332" y="1781194"/>
                      <a:pt x="4249476" y="1804816"/>
                      <a:pt x="4251380" y="1825393"/>
                    </a:cubicBezTo>
                    <a:cubicBezTo>
                      <a:pt x="4252904" y="1840441"/>
                      <a:pt x="4261478" y="1854920"/>
                      <a:pt x="4261478" y="1869780"/>
                    </a:cubicBezTo>
                    <a:cubicBezTo>
                      <a:pt x="4261478" y="1909408"/>
                      <a:pt x="4271574" y="1944649"/>
                      <a:pt x="4292149" y="1978940"/>
                    </a:cubicBezTo>
                    <a:cubicBezTo>
                      <a:pt x="4300150" y="1992279"/>
                      <a:pt x="4294815" y="2013043"/>
                      <a:pt x="4296911" y="2030378"/>
                    </a:cubicBezTo>
                    <a:cubicBezTo>
                      <a:pt x="4299388" y="2048668"/>
                      <a:pt x="4301673" y="2067525"/>
                      <a:pt x="4307201" y="2085054"/>
                    </a:cubicBezTo>
                    <a:cubicBezTo>
                      <a:pt x="4321679" y="2130393"/>
                      <a:pt x="4338062" y="2175163"/>
                      <a:pt x="4353302" y="2220312"/>
                    </a:cubicBezTo>
                    <a:cubicBezTo>
                      <a:pt x="4365877" y="2257459"/>
                      <a:pt x="4355970" y="2294039"/>
                      <a:pt x="4350636" y="2330806"/>
                    </a:cubicBezTo>
                    <a:cubicBezTo>
                      <a:pt x="4347205" y="2353859"/>
                      <a:pt x="4339013" y="2375383"/>
                      <a:pt x="4351206" y="2401292"/>
                    </a:cubicBezTo>
                    <a:cubicBezTo>
                      <a:pt x="4362828" y="2426059"/>
                      <a:pt x="4360160" y="2457492"/>
                      <a:pt x="4366446" y="2485307"/>
                    </a:cubicBezTo>
                    <a:cubicBezTo>
                      <a:pt x="4371781" y="2508742"/>
                      <a:pt x="4380354" y="2531409"/>
                      <a:pt x="4388736" y="2554079"/>
                    </a:cubicBezTo>
                    <a:cubicBezTo>
                      <a:pt x="4400168" y="2584942"/>
                      <a:pt x="4412167" y="2615421"/>
                      <a:pt x="4406453" y="2649143"/>
                    </a:cubicBezTo>
                    <a:cubicBezTo>
                      <a:pt x="4399976" y="2687436"/>
                      <a:pt x="4424359" y="2713723"/>
                      <a:pt x="4440554" y="2743826"/>
                    </a:cubicBezTo>
                    <a:cubicBezTo>
                      <a:pt x="4451603" y="2764590"/>
                      <a:pt x="4459795" y="2787259"/>
                      <a:pt x="4466653" y="2809930"/>
                    </a:cubicBezTo>
                    <a:cubicBezTo>
                      <a:pt x="4475607" y="2840219"/>
                      <a:pt x="4480941" y="2871462"/>
                      <a:pt x="4489705" y="2901943"/>
                    </a:cubicBezTo>
                    <a:cubicBezTo>
                      <a:pt x="4502848" y="2948047"/>
                      <a:pt x="4513137" y="2994722"/>
                      <a:pt x="4505897" y="3042728"/>
                    </a:cubicBezTo>
                    <a:cubicBezTo>
                      <a:pt x="4502659" y="3064827"/>
                      <a:pt x="4502848" y="3085403"/>
                      <a:pt x="4507613" y="3107500"/>
                    </a:cubicBezTo>
                    <a:cubicBezTo>
                      <a:pt x="4515422" y="3143695"/>
                      <a:pt x="4516376" y="3180844"/>
                      <a:pt x="4545521" y="3209993"/>
                    </a:cubicBezTo>
                    <a:cubicBezTo>
                      <a:pt x="4555811" y="3220280"/>
                      <a:pt x="4558477" y="3238758"/>
                      <a:pt x="4563811" y="3253809"/>
                    </a:cubicBezTo>
                    <a:cubicBezTo>
                      <a:pt x="4570099" y="3271145"/>
                      <a:pt x="4566858" y="3283908"/>
                      <a:pt x="4548570" y="3293244"/>
                    </a:cubicBezTo>
                    <a:cubicBezTo>
                      <a:pt x="4540379" y="3297434"/>
                      <a:pt x="4532378" y="3309437"/>
                      <a:pt x="4531043" y="3318771"/>
                    </a:cubicBezTo>
                    <a:cubicBezTo>
                      <a:pt x="4527043" y="3346776"/>
                      <a:pt x="4532950" y="3372495"/>
                      <a:pt x="4545904" y="3399546"/>
                    </a:cubicBezTo>
                    <a:cubicBezTo>
                      <a:pt x="4558096" y="3424883"/>
                      <a:pt x="4556762" y="3456508"/>
                      <a:pt x="4561524" y="3485275"/>
                    </a:cubicBezTo>
                    <a:cubicBezTo>
                      <a:pt x="4564954" y="3505657"/>
                      <a:pt x="4572002" y="3526042"/>
                      <a:pt x="4572002" y="3546617"/>
                    </a:cubicBezTo>
                    <a:cubicBezTo>
                      <a:pt x="4572002" y="3572146"/>
                      <a:pt x="4565907" y="3597482"/>
                      <a:pt x="4563620" y="3623201"/>
                    </a:cubicBezTo>
                    <a:cubicBezTo>
                      <a:pt x="4561716" y="3643204"/>
                      <a:pt x="4562478" y="3663589"/>
                      <a:pt x="4560192" y="3683591"/>
                    </a:cubicBezTo>
                    <a:cubicBezTo>
                      <a:pt x="4558477" y="3699976"/>
                      <a:pt x="4554096" y="3716168"/>
                      <a:pt x="4550476" y="3732361"/>
                    </a:cubicBezTo>
                    <a:cubicBezTo>
                      <a:pt x="4549142" y="3738267"/>
                      <a:pt x="4543998" y="3744173"/>
                      <a:pt x="4544759" y="3749506"/>
                    </a:cubicBezTo>
                    <a:cubicBezTo>
                      <a:pt x="4552953" y="3802467"/>
                      <a:pt x="4516376" y="3840569"/>
                      <a:pt x="4500182" y="3885338"/>
                    </a:cubicBezTo>
                    <a:cubicBezTo>
                      <a:pt x="4483035" y="3932394"/>
                      <a:pt x="4456748" y="3977925"/>
                      <a:pt x="4464557" y="4030503"/>
                    </a:cubicBezTo>
                    <a:cubicBezTo>
                      <a:pt x="4469319" y="4062318"/>
                      <a:pt x="4480369" y="4092989"/>
                      <a:pt x="4487039" y="4124614"/>
                    </a:cubicBezTo>
                    <a:cubicBezTo>
                      <a:pt x="4489324" y="4135854"/>
                      <a:pt x="4488943" y="4148427"/>
                      <a:pt x="4486656" y="4159667"/>
                    </a:cubicBezTo>
                    <a:cubicBezTo>
                      <a:pt x="4476177" y="4213961"/>
                      <a:pt x="4474653" y="4267493"/>
                      <a:pt x="4491801" y="4320837"/>
                    </a:cubicBezTo>
                    <a:cubicBezTo>
                      <a:pt x="4494659" y="4329979"/>
                      <a:pt x="4497325" y="4339695"/>
                      <a:pt x="4497325" y="4349222"/>
                    </a:cubicBezTo>
                    <a:cubicBezTo>
                      <a:pt x="4497325" y="4401419"/>
                      <a:pt x="4493324" y="4452665"/>
                      <a:pt x="4474653" y="4502579"/>
                    </a:cubicBezTo>
                    <a:cubicBezTo>
                      <a:pt x="4468368" y="4519343"/>
                      <a:pt x="4472368" y="4539728"/>
                      <a:pt x="4470844" y="4558207"/>
                    </a:cubicBezTo>
                    <a:cubicBezTo>
                      <a:pt x="4469511" y="4575351"/>
                      <a:pt x="4468940" y="4592878"/>
                      <a:pt x="4464557" y="4609452"/>
                    </a:cubicBezTo>
                    <a:cubicBezTo>
                      <a:pt x="4458082" y="4633647"/>
                      <a:pt x="4457320" y="4656126"/>
                      <a:pt x="4463033" y="4681083"/>
                    </a:cubicBezTo>
                    <a:cubicBezTo>
                      <a:pt x="4468368" y="4704895"/>
                      <a:pt x="4465702" y="4730614"/>
                      <a:pt x="4465891" y="4755381"/>
                    </a:cubicBezTo>
                    <a:cubicBezTo>
                      <a:pt x="4466082" y="4783004"/>
                      <a:pt x="4466272" y="4810627"/>
                      <a:pt x="4465319" y="4838250"/>
                    </a:cubicBezTo>
                    <a:cubicBezTo>
                      <a:pt x="4464940" y="4849300"/>
                      <a:pt x="4457320" y="4861873"/>
                      <a:pt x="4460367" y="4871019"/>
                    </a:cubicBezTo>
                    <a:cubicBezTo>
                      <a:pt x="4470653" y="4900546"/>
                      <a:pt x="4458271" y="4930075"/>
                      <a:pt x="4463795" y="4959602"/>
                    </a:cubicBezTo>
                    <a:cubicBezTo>
                      <a:pt x="4466653" y="4974082"/>
                      <a:pt x="4458844" y="4990465"/>
                      <a:pt x="4458082" y="5006086"/>
                    </a:cubicBezTo>
                    <a:cubicBezTo>
                      <a:pt x="4456748" y="5031614"/>
                      <a:pt x="4457320" y="5057141"/>
                      <a:pt x="4456937" y="5082670"/>
                    </a:cubicBezTo>
                    <a:cubicBezTo>
                      <a:pt x="4456748" y="5091052"/>
                      <a:pt x="4455986" y="5099245"/>
                      <a:pt x="4455603" y="5107627"/>
                    </a:cubicBezTo>
                    <a:cubicBezTo>
                      <a:pt x="4455223" y="5115057"/>
                      <a:pt x="4453508" y="5122867"/>
                      <a:pt x="4454840" y="5129916"/>
                    </a:cubicBezTo>
                    <a:cubicBezTo>
                      <a:pt x="4459605" y="5155445"/>
                      <a:pt x="4467415" y="5180591"/>
                      <a:pt x="4470464" y="5206308"/>
                    </a:cubicBezTo>
                    <a:cubicBezTo>
                      <a:pt x="4473130" y="5228597"/>
                      <a:pt x="4469511" y="5251650"/>
                      <a:pt x="4471415" y="5274129"/>
                    </a:cubicBezTo>
                    <a:cubicBezTo>
                      <a:pt x="4474653" y="5313754"/>
                      <a:pt x="4480369" y="5353379"/>
                      <a:pt x="4483990" y="5393005"/>
                    </a:cubicBezTo>
                    <a:cubicBezTo>
                      <a:pt x="4484752" y="5401579"/>
                      <a:pt x="4479988" y="5410531"/>
                      <a:pt x="4479607" y="5419295"/>
                    </a:cubicBezTo>
                    <a:cubicBezTo>
                      <a:pt x="4478656" y="5446728"/>
                      <a:pt x="4478464" y="5474161"/>
                      <a:pt x="4477894" y="5501594"/>
                    </a:cubicBezTo>
                    <a:cubicBezTo>
                      <a:pt x="4477702" y="5517215"/>
                      <a:pt x="4478273" y="5533027"/>
                      <a:pt x="4476560" y="5548460"/>
                    </a:cubicBezTo>
                    <a:cubicBezTo>
                      <a:pt x="4474273" y="5568842"/>
                      <a:pt x="4470844" y="5587321"/>
                      <a:pt x="4485703" y="5606372"/>
                    </a:cubicBezTo>
                    <a:cubicBezTo>
                      <a:pt x="4508755" y="5635711"/>
                      <a:pt x="4499801" y="5673050"/>
                      <a:pt x="4505134" y="5706959"/>
                    </a:cubicBezTo>
                    <a:cubicBezTo>
                      <a:pt x="4506468" y="5715723"/>
                      <a:pt x="4506659" y="5724678"/>
                      <a:pt x="4508183" y="5733440"/>
                    </a:cubicBezTo>
                    <a:cubicBezTo>
                      <a:pt x="4511041" y="5749634"/>
                      <a:pt x="4514279" y="5765635"/>
                      <a:pt x="4517519" y="5781830"/>
                    </a:cubicBezTo>
                    <a:cubicBezTo>
                      <a:pt x="4518089" y="5784686"/>
                      <a:pt x="4518281" y="5787924"/>
                      <a:pt x="4519234" y="5790592"/>
                    </a:cubicBezTo>
                    <a:cubicBezTo>
                      <a:pt x="4527233" y="5815169"/>
                      <a:pt x="4536378" y="5839361"/>
                      <a:pt x="4542855" y="5864318"/>
                    </a:cubicBezTo>
                    <a:cubicBezTo>
                      <a:pt x="4546095" y="5876511"/>
                      <a:pt x="4546476" y="5890037"/>
                      <a:pt x="4544759" y="5902610"/>
                    </a:cubicBezTo>
                    <a:cubicBezTo>
                      <a:pt x="4539808" y="5939377"/>
                      <a:pt x="4537712" y="5975764"/>
                      <a:pt x="4544951" y="6012723"/>
                    </a:cubicBezTo>
                    <a:cubicBezTo>
                      <a:pt x="4547808" y="6027392"/>
                      <a:pt x="4543045" y="6043776"/>
                      <a:pt x="4541332" y="6059397"/>
                    </a:cubicBezTo>
                    <a:cubicBezTo>
                      <a:pt x="4536759" y="6096736"/>
                      <a:pt x="4531805" y="6134075"/>
                      <a:pt x="4527426" y="6171605"/>
                    </a:cubicBezTo>
                    <a:cubicBezTo>
                      <a:pt x="4524758" y="6195037"/>
                      <a:pt x="4523234" y="6218660"/>
                      <a:pt x="4520568" y="6242093"/>
                    </a:cubicBezTo>
                    <a:cubicBezTo>
                      <a:pt x="4517327" y="6269144"/>
                      <a:pt x="4512375" y="6296005"/>
                      <a:pt x="4509706" y="6323058"/>
                    </a:cubicBezTo>
                    <a:cubicBezTo>
                      <a:pt x="4506659" y="6353919"/>
                      <a:pt x="4506089" y="6384972"/>
                      <a:pt x="4502848" y="6415833"/>
                    </a:cubicBezTo>
                    <a:cubicBezTo>
                      <a:pt x="4496563" y="6472225"/>
                      <a:pt x="4489132" y="6528424"/>
                      <a:pt x="4482084" y="6584812"/>
                    </a:cubicBezTo>
                    <a:cubicBezTo>
                      <a:pt x="4475226" y="6639488"/>
                      <a:pt x="4469129" y="6694164"/>
                      <a:pt x="4460557" y="6748458"/>
                    </a:cubicBezTo>
                    <a:cubicBezTo>
                      <a:pt x="4456937" y="6771319"/>
                      <a:pt x="4447030" y="6793035"/>
                      <a:pt x="4441507" y="6815516"/>
                    </a:cubicBezTo>
                    <a:lnTo>
                      <a:pt x="4431806" y="6858001"/>
                    </a:lnTo>
                    <a:lnTo>
                      <a:pt x="4259554" y="6858001"/>
                    </a:lnTo>
                    <a:lnTo>
                      <a:pt x="4259554" y="6858002"/>
                    </a:lnTo>
                    <a:lnTo>
                      <a:pt x="0" y="6858002"/>
                    </a:lnTo>
                    <a:lnTo>
                      <a:pt x="0" y="2"/>
                    </a:lnTo>
                    <a:lnTo>
                      <a:pt x="3766492" y="1"/>
                    </a:lnTo>
                    <a:lnTo>
                      <a:pt x="3769210" y="21486"/>
                    </a:lnTo>
                    <a:close/>
                  </a:path>
                </a:pathLst>
              </a:custGeom>
              <a:solidFill>
                <a:schemeClr val="bg1">
                  <a:alpha val="86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grpSp>
          <p:nvGrpSpPr>
            <p:cNvPr id="14" name="Group 13">
              <a:extLst>
                <a:ext uri="{FF2B5EF4-FFF2-40B4-BE49-F238E27FC236}">
                  <a16:creationId xmlns:a16="http://schemas.microsoft.com/office/drawing/2014/main" id="{CEDE579A-0A12-4A10-85D4-A8DA1663B89B}"/>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1"/>
              <a:ext cx="884241" cy="6858002"/>
              <a:chOff x="3697284" y="-1"/>
              <a:chExt cx="884241" cy="6858002"/>
            </a:xfrm>
          </p:grpSpPr>
          <p:grpSp>
            <p:nvGrpSpPr>
              <p:cNvPr id="15" name="Group 14">
                <a:extLst>
                  <a:ext uri="{FF2B5EF4-FFF2-40B4-BE49-F238E27FC236}">
                    <a16:creationId xmlns:a16="http://schemas.microsoft.com/office/drawing/2014/main" id="{15CA79E3-BA58-419A-8541-7498AC2633F2}"/>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1"/>
                <a:ext cx="884241" cy="6858001"/>
                <a:chOff x="3697284" y="-1"/>
                <a:chExt cx="884241" cy="6858001"/>
              </a:xfrm>
              <a:solidFill>
                <a:srgbClr val="FFFFFF"/>
              </a:solidFill>
              <a:effectLst/>
            </p:grpSpPr>
            <p:sp>
              <p:nvSpPr>
                <p:cNvPr id="19" name="Freeform: Shape 18">
                  <a:extLst>
                    <a:ext uri="{FF2B5EF4-FFF2-40B4-BE49-F238E27FC236}">
                      <a16:creationId xmlns:a16="http://schemas.microsoft.com/office/drawing/2014/main" id="{2348C622-BC44-4959-B64E-427015FD1F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Shape 19">
                  <a:extLst>
                    <a:ext uri="{FF2B5EF4-FFF2-40B4-BE49-F238E27FC236}">
                      <a16:creationId xmlns:a16="http://schemas.microsoft.com/office/drawing/2014/main" id="{F8841A98-AA1D-4F65-A368-EF31110B07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16" name="Group 15">
                <a:extLst>
                  <a:ext uri="{FF2B5EF4-FFF2-40B4-BE49-F238E27FC236}">
                    <a16:creationId xmlns:a16="http://schemas.microsoft.com/office/drawing/2014/main" id="{E6609F08-9B2C-4879-AC68-E3E537BED78C}"/>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0"/>
                <a:ext cx="884241" cy="6858001"/>
                <a:chOff x="3697284" y="-1"/>
                <a:chExt cx="884241" cy="6858001"/>
              </a:xfrm>
              <a:blipFill>
                <a:blip r:embed="rId5">
                  <a:alphaModFix amt="57000"/>
                </a:blip>
                <a:tile tx="0" ty="0" sx="100000" sy="100000" flip="none" algn="tl"/>
              </a:blipFill>
              <a:effectLst/>
            </p:grpSpPr>
            <p:sp>
              <p:nvSpPr>
                <p:cNvPr id="17" name="Freeform: Shape 16">
                  <a:extLst>
                    <a:ext uri="{FF2B5EF4-FFF2-40B4-BE49-F238E27FC236}">
                      <a16:creationId xmlns:a16="http://schemas.microsoft.com/office/drawing/2014/main" id="{6910EFC9-D70D-42FD-BCCD-AB1F710BFD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Freeform: Shape 17">
                  <a:extLst>
                    <a:ext uri="{FF2B5EF4-FFF2-40B4-BE49-F238E27FC236}">
                      <a16:creationId xmlns:a16="http://schemas.microsoft.com/office/drawing/2014/main" id="{83BEF371-1E22-4C4F-A62F-AC6B92CAE0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grpSp>
      <p:sp>
        <p:nvSpPr>
          <p:cNvPr id="4" name="Title 3">
            <a:extLst>
              <a:ext uri="{FF2B5EF4-FFF2-40B4-BE49-F238E27FC236}">
                <a16:creationId xmlns:a16="http://schemas.microsoft.com/office/drawing/2014/main" id="{0F0F4AD8-0299-E229-02B3-CD1E16671D90}"/>
              </a:ext>
            </a:extLst>
          </p:cNvPr>
          <p:cNvSpPr>
            <a:spLocks noGrp="1"/>
          </p:cNvSpPr>
          <p:nvPr>
            <p:ph type="title"/>
          </p:nvPr>
        </p:nvSpPr>
        <p:spPr>
          <a:xfrm>
            <a:off x="937366" y="1860652"/>
            <a:ext cx="3010005" cy="3641714"/>
          </a:xfrm>
        </p:spPr>
        <p:txBody>
          <a:bodyPr vert="horz" lIns="91440" tIns="45720" rIns="91440" bIns="45720" rtlCol="0" anchor="t">
            <a:normAutofit/>
          </a:bodyPr>
          <a:lstStyle/>
          <a:p>
            <a:pPr defTabSz="914400">
              <a:lnSpc>
                <a:spcPct val="90000"/>
              </a:lnSpc>
              <a:spcBef>
                <a:spcPct val="0"/>
              </a:spcBef>
            </a:pPr>
            <a:r>
              <a:rPr lang="en-US" sz="4500" kern="1200">
                <a:solidFill>
                  <a:schemeClr val="tx1"/>
                </a:solidFill>
                <a:latin typeface="+mj-lt"/>
                <a:ea typeface="+mj-ea"/>
                <a:cs typeface="+mj-cs"/>
              </a:rPr>
              <a:t>Tuition Benefits</a:t>
            </a:r>
          </a:p>
        </p:txBody>
      </p:sp>
      <p:sp>
        <p:nvSpPr>
          <p:cNvPr id="5" name="Content Placeholder 2">
            <a:extLst>
              <a:ext uri="{FF2B5EF4-FFF2-40B4-BE49-F238E27FC236}">
                <a16:creationId xmlns:a16="http://schemas.microsoft.com/office/drawing/2014/main" id="{0115CF02-7310-A7E9-B1BF-145CC5495D3E}"/>
              </a:ext>
            </a:extLst>
          </p:cNvPr>
          <p:cNvSpPr txBox="1">
            <a:spLocks/>
          </p:cNvSpPr>
          <p:nvPr/>
        </p:nvSpPr>
        <p:spPr>
          <a:xfrm>
            <a:off x="5424482" y="926757"/>
            <a:ext cx="7809604" cy="6054811"/>
          </a:xfrm>
          <a:prstGeom prst="rect">
            <a:avLst/>
          </a:prstGeom>
        </p:spPr>
        <p:txBody>
          <a:bodyPr vert="horz" lIns="91440" tIns="45720" rIns="91440" bIns="45720" rtlCol="0">
            <a:normAutofit/>
          </a:bodyPr>
          <a:lstStyle>
            <a:lvl1pPr marL="0" indent="0" algn="l" defTabSz="1036507" rtl="0" eaLnBrk="1" latinLnBrk="0" hangingPunct="1">
              <a:lnSpc>
                <a:spcPct val="120000"/>
              </a:lnSpc>
              <a:spcBef>
                <a:spcPts val="1133"/>
              </a:spcBef>
              <a:buClr>
                <a:schemeClr val="accent3"/>
              </a:buClr>
              <a:buFont typeface="Arial" panose="020B0604020202020204" pitchFamily="34" charset="0"/>
              <a:buNone/>
              <a:defRPr sz="2116" kern="1200">
                <a:solidFill>
                  <a:schemeClr val="accent6"/>
                </a:solidFill>
                <a:latin typeface="Arial" panose="020B0604020202020204" pitchFamily="34" charset="0"/>
                <a:ea typeface="+mn-ea"/>
                <a:cs typeface="Arial" panose="020B0604020202020204" pitchFamily="34" charset="0"/>
              </a:defRPr>
            </a:lvl1pPr>
            <a:lvl2pPr marL="436595" indent="-263876" algn="l" defTabSz="1036507" rtl="0" eaLnBrk="1" latinLnBrk="0" hangingPunct="1">
              <a:lnSpc>
                <a:spcPct val="120000"/>
              </a:lnSpc>
              <a:spcBef>
                <a:spcPts val="567"/>
              </a:spcBef>
              <a:buClr>
                <a:schemeClr val="accent3"/>
              </a:buClr>
              <a:buFont typeface="Arial" panose="020B0604020202020204" pitchFamily="34" charset="0"/>
              <a:buChar char="•"/>
              <a:defRPr sz="2116" kern="1200">
                <a:solidFill>
                  <a:schemeClr val="accent6"/>
                </a:solidFill>
                <a:latin typeface="Arial" panose="020B0604020202020204" pitchFamily="34" charset="0"/>
                <a:ea typeface="+mn-ea"/>
                <a:cs typeface="Arial" panose="020B0604020202020204" pitchFamily="34" charset="0"/>
              </a:defRPr>
            </a:lvl2pPr>
            <a:lvl3pPr marL="782032" indent="-263876" algn="l" defTabSz="1036507" rtl="0" eaLnBrk="1" latinLnBrk="0" hangingPunct="1">
              <a:lnSpc>
                <a:spcPct val="120000"/>
              </a:lnSpc>
              <a:spcBef>
                <a:spcPts val="567"/>
              </a:spcBef>
              <a:buClr>
                <a:schemeClr val="accent3"/>
              </a:buClr>
              <a:buFont typeface="Arial" panose="020B0604020202020204" pitchFamily="34" charset="0"/>
              <a:buChar char="‒"/>
              <a:defRPr sz="2116" kern="1200">
                <a:solidFill>
                  <a:schemeClr val="accent6"/>
                </a:solidFill>
                <a:latin typeface="Arial" panose="020B0604020202020204" pitchFamily="34" charset="0"/>
                <a:ea typeface="+mn-ea"/>
                <a:cs typeface="Arial" panose="020B0604020202020204" pitchFamily="34" charset="0"/>
              </a:defRPr>
            </a:lvl3pPr>
            <a:lvl4pPr marL="1209031" indent="-254280" algn="l" defTabSz="1036507" rtl="0" eaLnBrk="1" latinLnBrk="0" hangingPunct="1">
              <a:lnSpc>
                <a:spcPct val="120000"/>
              </a:lnSpc>
              <a:spcBef>
                <a:spcPts val="567"/>
              </a:spcBef>
              <a:buClr>
                <a:schemeClr val="accent3"/>
              </a:buClr>
              <a:buFont typeface="Wingdings" panose="05000000000000000000" pitchFamily="2" charset="2"/>
              <a:buChar char="§"/>
              <a:defRPr sz="2116" kern="1200">
                <a:solidFill>
                  <a:schemeClr val="accent6"/>
                </a:solidFill>
                <a:latin typeface="Arial" panose="020B0604020202020204" pitchFamily="34" charset="0"/>
                <a:ea typeface="+mn-ea"/>
                <a:cs typeface="Arial" panose="020B0604020202020204" pitchFamily="34" charset="0"/>
              </a:defRPr>
            </a:lvl4pPr>
            <a:lvl5pPr marL="1209031" indent="-254280" algn="l" defTabSz="1036507" rtl="0" eaLnBrk="1" latinLnBrk="0" hangingPunct="1">
              <a:lnSpc>
                <a:spcPct val="120000"/>
              </a:lnSpc>
              <a:spcBef>
                <a:spcPts val="567"/>
              </a:spcBef>
              <a:buClr>
                <a:schemeClr val="accent3"/>
              </a:buClr>
              <a:buFont typeface="Wingdings" panose="05000000000000000000" pitchFamily="2" charset="2"/>
              <a:buChar char="§"/>
              <a:defRPr sz="2116" kern="1200">
                <a:solidFill>
                  <a:schemeClr val="accent6"/>
                </a:solidFill>
                <a:latin typeface="Arial" panose="020B0604020202020204" pitchFamily="34" charset="0"/>
                <a:ea typeface="+mn-ea"/>
                <a:cs typeface="Arial" panose="020B0604020202020204" pitchFamily="34" charset="0"/>
              </a:defRPr>
            </a:lvl5pPr>
            <a:lvl6pPr marL="2850394" indent="-259126" algn="l" defTabSz="1036507" rtl="0" eaLnBrk="1" latinLnBrk="0" hangingPunct="1">
              <a:lnSpc>
                <a:spcPct val="90000"/>
              </a:lnSpc>
              <a:spcBef>
                <a:spcPts val="567"/>
              </a:spcBef>
              <a:buFont typeface="Arial" panose="020B0604020202020204" pitchFamily="34" charset="0"/>
              <a:buChar char="•"/>
              <a:defRPr sz="2040" kern="1200">
                <a:solidFill>
                  <a:schemeClr val="tx1"/>
                </a:solidFill>
                <a:latin typeface="+mn-lt"/>
                <a:ea typeface="+mn-ea"/>
                <a:cs typeface="+mn-cs"/>
              </a:defRPr>
            </a:lvl6pPr>
            <a:lvl7pPr marL="3368647" indent="-259126" algn="l" defTabSz="1036507" rtl="0" eaLnBrk="1" latinLnBrk="0" hangingPunct="1">
              <a:lnSpc>
                <a:spcPct val="90000"/>
              </a:lnSpc>
              <a:spcBef>
                <a:spcPts val="567"/>
              </a:spcBef>
              <a:buFont typeface="Arial" panose="020B0604020202020204" pitchFamily="34" charset="0"/>
              <a:buChar char="•"/>
              <a:defRPr sz="2040" kern="1200">
                <a:solidFill>
                  <a:schemeClr val="tx1"/>
                </a:solidFill>
                <a:latin typeface="+mn-lt"/>
                <a:ea typeface="+mn-ea"/>
                <a:cs typeface="+mn-cs"/>
              </a:defRPr>
            </a:lvl7pPr>
            <a:lvl8pPr marL="3886901" indent="-259126" algn="l" defTabSz="1036507" rtl="0" eaLnBrk="1" latinLnBrk="0" hangingPunct="1">
              <a:lnSpc>
                <a:spcPct val="90000"/>
              </a:lnSpc>
              <a:spcBef>
                <a:spcPts val="567"/>
              </a:spcBef>
              <a:buFont typeface="Arial" panose="020B0604020202020204" pitchFamily="34" charset="0"/>
              <a:buChar char="•"/>
              <a:defRPr sz="2040" kern="1200">
                <a:solidFill>
                  <a:schemeClr val="tx1"/>
                </a:solidFill>
                <a:latin typeface="+mn-lt"/>
                <a:ea typeface="+mn-ea"/>
                <a:cs typeface="+mn-cs"/>
              </a:defRPr>
            </a:lvl8pPr>
            <a:lvl9pPr marL="4405154" indent="-259126" algn="l" defTabSz="1036507" rtl="0" eaLnBrk="1" latinLnBrk="0" hangingPunct="1">
              <a:lnSpc>
                <a:spcPct val="90000"/>
              </a:lnSpc>
              <a:spcBef>
                <a:spcPts val="567"/>
              </a:spcBef>
              <a:buFont typeface="Arial" panose="020B0604020202020204" pitchFamily="34" charset="0"/>
              <a:buChar char="•"/>
              <a:defRPr sz="2040" kern="1200">
                <a:solidFill>
                  <a:schemeClr val="tx1"/>
                </a:solidFill>
                <a:latin typeface="+mn-lt"/>
                <a:ea typeface="+mn-ea"/>
                <a:cs typeface="+mn-cs"/>
              </a:defRPr>
            </a:lvl9pPr>
          </a:lstStyle>
          <a:p>
            <a:pPr marL="342900" indent="-228600" defTabSz="914400">
              <a:lnSpc>
                <a:spcPct val="90000"/>
              </a:lnSpc>
              <a:buFont typeface="Arial" panose="020B0604020202020204" pitchFamily="34" charset="0"/>
              <a:buChar char="•"/>
            </a:pPr>
            <a:r>
              <a:rPr lang="en-US" sz="2400" dirty="0">
                <a:solidFill>
                  <a:schemeClr val="tx1">
                    <a:alpha val="80000"/>
                  </a:schemeClr>
                </a:solidFill>
                <a:latin typeface="+mn-lt"/>
                <a:cs typeface="+mn-cs"/>
              </a:rPr>
              <a:t>Full-time employees, their spouse, and dependent children are eligible for the tuition waiver benefit  upon completion of the 90-day probationary period</a:t>
            </a:r>
          </a:p>
          <a:p>
            <a:pPr marL="342900" indent="-228600" defTabSz="914400">
              <a:lnSpc>
                <a:spcPct val="90000"/>
              </a:lnSpc>
              <a:buFont typeface="Arial" panose="020B0604020202020204" pitchFamily="34" charset="0"/>
              <a:buChar char="•"/>
            </a:pPr>
            <a:r>
              <a:rPr lang="en-US" sz="2400" dirty="0">
                <a:solidFill>
                  <a:schemeClr val="tx1">
                    <a:alpha val="80000"/>
                  </a:schemeClr>
                </a:solidFill>
                <a:latin typeface="+mn-lt"/>
                <a:cs typeface="+mn-cs"/>
              </a:rPr>
              <a:t>Enrollment application must be made with the Office of Admissions</a:t>
            </a:r>
          </a:p>
          <a:p>
            <a:pPr marL="342900" indent="-228600" defTabSz="914400">
              <a:lnSpc>
                <a:spcPct val="90000"/>
              </a:lnSpc>
              <a:buFont typeface="Arial" panose="020B0604020202020204" pitchFamily="34" charset="0"/>
              <a:buChar char="•"/>
            </a:pPr>
            <a:r>
              <a:rPr lang="en-US" sz="2400" dirty="0">
                <a:solidFill>
                  <a:schemeClr val="tx1">
                    <a:alpha val="80000"/>
                  </a:schemeClr>
                </a:solidFill>
                <a:latin typeface="+mn-lt"/>
                <a:cs typeface="+mn-cs"/>
              </a:rPr>
              <a:t>Tuition waivers must be completed 30 days prior to the start of each semester</a:t>
            </a:r>
          </a:p>
          <a:p>
            <a:pPr marL="342900" indent="-228600" defTabSz="914400">
              <a:lnSpc>
                <a:spcPct val="90000"/>
              </a:lnSpc>
              <a:buFont typeface="Arial" panose="020B0604020202020204" pitchFamily="34" charset="0"/>
              <a:buChar char="•"/>
            </a:pPr>
            <a:r>
              <a:rPr lang="en-US" sz="2400" dirty="0">
                <a:solidFill>
                  <a:schemeClr val="tx1">
                    <a:alpha val="80000"/>
                  </a:schemeClr>
                </a:solidFill>
                <a:latin typeface="+mn-lt"/>
                <a:cs typeface="+mn-cs"/>
              </a:rPr>
              <a:t>Tuition Exchange </a:t>
            </a:r>
          </a:p>
          <a:p>
            <a:pPr marL="342900" indent="-228600" defTabSz="914400">
              <a:lnSpc>
                <a:spcPct val="90000"/>
              </a:lnSpc>
              <a:buFont typeface="Arial" panose="020B0604020202020204" pitchFamily="34" charset="0"/>
              <a:buChar char="•"/>
            </a:pPr>
            <a:r>
              <a:rPr lang="en-US" sz="2400" dirty="0">
                <a:solidFill>
                  <a:schemeClr val="tx1">
                    <a:alpha val="80000"/>
                  </a:schemeClr>
                </a:solidFill>
                <a:latin typeface="+mn-lt"/>
                <a:cs typeface="+mn-cs"/>
              </a:rPr>
              <a:t>Stetson University participates in the CIC (Council of Independent Colleges) and TEP (Tuition Exchange Program). Tuition exchange is a reciprocal scholarship opportunity for the dependents of eligible faculty and staff at consortium member schools. Each member institution has specific guidelines for imports and exports. Please visit the Tuition Exchange page for detailed information on the program. </a:t>
            </a:r>
          </a:p>
          <a:p>
            <a:pPr marL="342900" indent="-228600" defTabSz="914400">
              <a:lnSpc>
                <a:spcPct val="90000"/>
              </a:lnSpc>
              <a:buFont typeface="Arial" panose="020B0604020202020204" pitchFamily="34" charset="0"/>
              <a:buChar char="•"/>
            </a:pPr>
            <a:endParaRPr lang="en-US" sz="1700" dirty="0">
              <a:solidFill>
                <a:schemeClr val="tx1">
                  <a:alpha val="80000"/>
                </a:schemeClr>
              </a:solidFill>
              <a:latin typeface="+mn-lt"/>
              <a:cs typeface="+mn-cs"/>
            </a:endParaRPr>
          </a:p>
          <a:p>
            <a:pPr indent="-228600" defTabSz="914400">
              <a:lnSpc>
                <a:spcPct val="90000"/>
              </a:lnSpc>
              <a:buFont typeface="Arial" panose="020B0604020202020204" pitchFamily="34" charset="0"/>
              <a:buChar char="•"/>
            </a:pPr>
            <a:endParaRPr lang="en-US" sz="1700" dirty="0">
              <a:solidFill>
                <a:schemeClr val="tx1">
                  <a:alpha val="80000"/>
                </a:schemeClr>
              </a:solidFill>
              <a:latin typeface="+mn-lt"/>
              <a:cs typeface="+mn-cs"/>
            </a:endParaRPr>
          </a:p>
          <a:p>
            <a:pPr marL="342900" indent="-228600" defTabSz="914400">
              <a:lnSpc>
                <a:spcPct val="90000"/>
              </a:lnSpc>
              <a:buFont typeface="Arial" panose="020B0604020202020204" pitchFamily="34" charset="0"/>
              <a:buChar char="•"/>
            </a:pPr>
            <a:endParaRPr lang="en-US" sz="1700" dirty="0">
              <a:solidFill>
                <a:schemeClr val="tx1">
                  <a:alpha val="80000"/>
                </a:schemeClr>
              </a:solidFill>
              <a:latin typeface="+mn-lt"/>
              <a:cs typeface="+mn-cs"/>
            </a:endParaRPr>
          </a:p>
          <a:p>
            <a:pPr marL="342900" indent="-228600" defTabSz="914400">
              <a:lnSpc>
                <a:spcPct val="90000"/>
              </a:lnSpc>
              <a:buFont typeface="Arial" panose="020B0604020202020204" pitchFamily="34" charset="0"/>
              <a:buChar char="•"/>
            </a:pPr>
            <a:endParaRPr lang="en-US" sz="1700" dirty="0">
              <a:solidFill>
                <a:schemeClr val="tx1">
                  <a:alpha val="80000"/>
                </a:schemeClr>
              </a:solidFill>
              <a:latin typeface="+mn-lt"/>
              <a:cs typeface="+mn-cs"/>
            </a:endParaRPr>
          </a:p>
          <a:p>
            <a:pPr marL="342900" indent="-228600" defTabSz="914400">
              <a:lnSpc>
                <a:spcPct val="90000"/>
              </a:lnSpc>
              <a:buFont typeface="Arial" panose="020B0604020202020204" pitchFamily="34" charset="0"/>
              <a:buChar char="•"/>
            </a:pPr>
            <a:endParaRPr lang="en-US" sz="1700" dirty="0">
              <a:solidFill>
                <a:schemeClr val="tx1">
                  <a:alpha val="80000"/>
                </a:schemeClr>
              </a:solidFill>
              <a:latin typeface="+mn-lt"/>
              <a:cs typeface="+mn-cs"/>
            </a:endParaRPr>
          </a:p>
        </p:txBody>
      </p:sp>
      <p:pic>
        <p:nvPicPr>
          <p:cNvPr id="7" name="Audio 6">
            <a:hlinkClick r:id="" action="ppaction://media"/>
            <a:extLst>
              <a:ext uri="{FF2B5EF4-FFF2-40B4-BE49-F238E27FC236}">
                <a16:creationId xmlns:a16="http://schemas.microsoft.com/office/drawing/2014/main" id="{5569F6C2-CE2A-3294-C9DA-8BB1E91D9BB4}"/>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41250" t="-141250" r="-141250" b="-141250"/>
          <a:stretch>
            <a:fillRect/>
          </a:stretch>
        </p:blipFill>
        <p:spPr>
          <a:xfrm>
            <a:off x="11392611" y="5347411"/>
            <a:ext cx="2331720" cy="2331720"/>
          </a:xfrm>
          <a:prstGeom prst="ellipse">
            <a:avLst/>
          </a:prstGeom>
        </p:spPr>
      </p:pic>
    </p:spTree>
    <p:extLst>
      <p:ext uri="{BB962C8B-B14F-4D97-AF65-F5344CB8AC3E}">
        <p14:creationId xmlns:p14="http://schemas.microsoft.com/office/powerpoint/2010/main" val="748581107"/>
      </p:ext>
    </p:extLst>
  </p:cSld>
  <p:clrMapOvr>
    <a:overrideClrMapping bg1="dk1" tx1="lt1" bg2="dk2" tx2="lt2" accent1="accent1" accent2="accent2" accent3="accent3" accent4="accent4" accent5="accent5" accent6="accent6" hlink="hlink" folHlink="folHlink"/>
  </p:clrMapOvr>
  <p:transition spd="slow" advTm="25838">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6" name="Rectangle 35">
            <a:extLst>
              <a:ext uri="{FF2B5EF4-FFF2-40B4-BE49-F238E27FC236}">
                <a16:creationId xmlns:a16="http://schemas.microsoft.com/office/drawing/2014/main" id="{6C4028FD-8BAA-4A19-BFDE-594D991B75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3814145" cy="7772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0F0F4AD8-0299-E229-02B3-CD1E16671D90}"/>
              </a:ext>
            </a:extLst>
          </p:cNvPr>
          <p:cNvSpPr>
            <a:spLocks noGrp="1"/>
          </p:cNvSpPr>
          <p:nvPr>
            <p:ph type="title"/>
          </p:nvPr>
        </p:nvSpPr>
        <p:spPr>
          <a:xfrm>
            <a:off x="949960" y="631261"/>
            <a:ext cx="11917680" cy="1284852"/>
          </a:xfrm>
        </p:spPr>
        <p:txBody>
          <a:bodyPr vert="horz" lIns="91440" tIns="45720" rIns="91440" bIns="45720" rtlCol="0" anchor="ctr">
            <a:normAutofit/>
          </a:bodyPr>
          <a:lstStyle/>
          <a:p>
            <a:pPr defTabSz="914400">
              <a:lnSpc>
                <a:spcPct val="90000"/>
              </a:lnSpc>
              <a:spcBef>
                <a:spcPct val="0"/>
              </a:spcBef>
            </a:pPr>
            <a:r>
              <a:rPr lang="en-US" sz="5900" kern="1200">
                <a:solidFill>
                  <a:schemeClr val="tx1"/>
                </a:solidFill>
                <a:latin typeface="+mj-lt"/>
                <a:ea typeface="+mj-ea"/>
                <a:cs typeface="+mj-cs"/>
              </a:rPr>
              <a:t>Additional Benefits</a:t>
            </a:r>
          </a:p>
        </p:txBody>
      </p:sp>
      <p:graphicFrame>
        <p:nvGraphicFramePr>
          <p:cNvPr id="7" name="Content Placeholder 2">
            <a:extLst>
              <a:ext uri="{FF2B5EF4-FFF2-40B4-BE49-F238E27FC236}">
                <a16:creationId xmlns:a16="http://schemas.microsoft.com/office/drawing/2014/main" id="{9ECD587F-5F51-C3A3-3AD8-AE81D6E1F9C7}"/>
              </a:ext>
            </a:extLst>
          </p:cNvPr>
          <p:cNvGraphicFramePr/>
          <p:nvPr>
            <p:extLst>
              <p:ext uri="{D42A27DB-BD31-4B8C-83A1-F6EECF244321}">
                <p14:modId xmlns:p14="http://schemas.microsoft.com/office/powerpoint/2010/main" val="1620568101"/>
              </p:ext>
            </p:extLst>
          </p:nvPr>
        </p:nvGraphicFramePr>
        <p:xfrm>
          <a:off x="949960" y="2069041"/>
          <a:ext cx="11917680" cy="493151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8" name="Audio 7">
            <a:hlinkClick r:id="" action="ppaction://media"/>
            <a:extLst>
              <a:ext uri="{FF2B5EF4-FFF2-40B4-BE49-F238E27FC236}">
                <a16:creationId xmlns:a16="http://schemas.microsoft.com/office/drawing/2014/main" id="{CF62352E-A4CF-BBC3-7F42-D2570BEDE0DB}"/>
              </a:ext>
            </a:extLst>
          </p:cNvPr>
          <p:cNvPicPr>
            <a:picLocks noChangeAspect="1"/>
          </p:cNvPicPr>
          <p:nvPr>
            <a:audioFile r:link="rId2"/>
            <p:extLst>
              <p:ext uri="{DAA4B4D4-6D71-4841-9C94-3DE7FCFB9230}">
                <p14:media xmlns:p14="http://schemas.microsoft.com/office/powerpoint/2010/main" r:embed="rId1"/>
              </p:ext>
            </p:extLst>
          </p:nvPr>
        </p:nvPicPr>
        <p:blipFill>
          <a:blip r:embed="rId10"/>
          <a:srcRect l="-141250" t="-141250" r="-141250" b="-141250"/>
          <a:stretch>
            <a:fillRect/>
          </a:stretch>
        </p:blipFill>
        <p:spPr>
          <a:xfrm>
            <a:off x="11392611" y="5347411"/>
            <a:ext cx="2331720" cy="2331720"/>
          </a:xfrm>
          <a:prstGeom prst="ellipse">
            <a:avLst/>
          </a:prstGeom>
        </p:spPr>
      </p:pic>
    </p:spTree>
    <p:extLst>
      <p:ext uri="{BB962C8B-B14F-4D97-AF65-F5344CB8AC3E}">
        <p14:creationId xmlns:p14="http://schemas.microsoft.com/office/powerpoint/2010/main" val="2900296370"/>
      </p:ext>
    </p:extLst>
  </p:cSld>
  <p:clrMapOvr>
    <a:masterClrMapping/>
  </p:clrMapOvr>
  <p:transition spd="slow" advTm="21963">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bject 8"/>
          <p:cNvSpPr txBox="1"/>
          <p:nvPr/>
        </p:nvSpPr>
        <p:spPr>
          <a:xfrm>
            <a:off x="10667838" y="8819837"/>
            <a:ext cx="110546" cy="274967"/>
          </a:xfrm>
          <a:prstGeom prst="rect">
            <a:avLst/>
          </a:prstGeom>
        </p:spPr>
        <p:txBody>
          <a:bodyPr vert="horz" wrap="square" lIns="0" tIns="13482" rIns="0" bIns="0" rtlCol="0">
            <a:spAutoFit/>
          </a:bodyPr>
          <a:lstStyle/>
          <a:p>
            <a:pPr>
              <a:spcBef>
                <a:spcPts val="106"/>
              </a:spcBef>
            </a:pPr>
            <a:r>
              <a:rPr sz="849" spc="-26">
                <a:solidFill>
                  <a:srgbClr val="002954"/>
                </a:solidFill>
                <a:latin typeface="Proxima Nova"/>
                <a:cs typeface="Proxima Nova"/>
              </a:rPr>
              <a:t>13</a:t>
            </a:r>
            <a:endParaRPr sz="849">
              <a:latin typeface="Proxima Nova"/>
              <a:cs typeface="Proxima Nova"/>
            </a:endParaRPr>
          </a:p>
        </p:txBody>
      </p:sp>
      <p:pic>
        <p:nvPicPr>
          <p:cNvPr id="12" name="object 12"/>
          <p:cNvPicPr/>
          <p:nvPr/>
        </p:nvPicPr>
        <p:blipFill>
          <a:blip r:embed="rId5" cstate="print"/>
          <a:stretch>
            <a:fillRect/>
          </a:stretch>
        </p:blipFill>
        <p:spPr>
          <a:xfrm>
            <a:off x="-21214" y="0"/>
            <a:ext cx="13838813" cy="7772400"/>
          </a:xfrm>
          <a:prstGeom prst="rect">
            <a:avLst/>
          </a:prstGeom>
        </p:spPr>
      </p:pic>
      <p:pic>
        <p:nvPicPr>
          <p:cNvPr id="4" name="Picture 3">
            <a:extLst>
              <a:ext uri="{FF2B5EF4-FFF2-40B4-BE49-F238E27FC236}">
                <a16:creationId xmlns:a16="http://schemas.microsoft.com/office/drawing/2014/main" id="{B6681EE1-DA03-818B-8867-05BB972F2E2A}"/>
              </a:ext>
            </a:extLst>
          </p:cNvPr>
          <p:cNvPicPr>
            <a:picLocks noChangeAspect="1"/>
          </p:cNvPicPr>
          <p:nvPr/>
        </p:nvPicPr>
        <p:blipFill>
          <a:blip r:embed="rId6"/>
          <a:stretch>
            <a:fillRect/>
          </a:stretch>
        </p:blipFill>
        <p:spPr>
          <a:xfrm>
            <a:off x="1050514" y="335796"/>
            <a:ext cx="2597283" cy="2578233"/>
          </a:xfrm>
          <a:prstGeom prst="rect">
            <a:avLst/>
          </a:prstGeom>
        </p:spPr>
      </p:pic>
      <p:sp>
        <p:nvSpPr>
          <p:cNvPr id="5" name="TextBox 4">
            <a:extLst>
              <a:ext uri="{FF2B5EF4-FFF2-40B4-BE49-F238E27FC236}">
                <a16:creationId xmlns:a16="http://schemas.microsoft.com/office/drawing/2014/main" id="{6BDFFCDE-5426-D568-8EAF-B2A528083B04}"/>
              </a:ext>
            </a:extLst>
          </p:cNvPr>
          <p:cNvSpPr txBox="1"/>
          <p:nvPr/>
        </p:nvSpPr>
        <p:spPr>
          <a:xfrm>
            <a:off x="3768811" y="657071"/>
            <a:ext cx="8188460" cy="830997"/>
          </a:xfrm>
          <a:prstGeom prst="rect">
            <a:avLst/>
          </a:prstGeom>
          <a:noFill/>
        </p:spPr>
        <p:txBody>
          <a:bodyPr wrap="none" rtlCol="0">
            <a:spAutoFit/>
          </a:bodyPr>
          <a:lstStyle/>
          <a:p>
            <a:r>
              <a:rPr lang="en-US" sz="2400" b="1" dirty="0"/>
              <a:t>Thank you!</a:t>
            </a:r>
          </a:p>
          <a:p>
            <a:r>
              <a:rPr lang="en-US" sz="2400" b="1" dirty="0"/>
              <a:t>Please scan for Stetson University’s Benefits webpage</a:t>
            </a:r>
          </a:p>
        </p:txBody>
      </p:sp>
      <p:pic>
        <p:nvPicPr>
          <p:cNvPr id="10" name="Audio 9">
            <a:hlinkClick r:id="" action="ppaction://media"/>
            <a:extLst>
              <a:ext uri="{FF2B5EF4-FFF2-40B4-BE49-F238E27FC236}">
                <a16:creationId xmlns:a16="http://schemas.microsoft.com/office/drawing/2014/main" id="{98548303-95AA-9120-8AE2-42310D14FE2D}"/>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41250" t="-141250" r="-141250" b="-141250"/>
          <a:stretch>
            <a:fillRect/>
          </a:stretch>
        </p:blipFill>
        <p:spPr>
          <a:xfrm>
            <a:off x="11392611" y="5347411"/>
            <a:ext cx="2331720" cy="2331720"/>
          </a:xfrm>
          <a:prstGeom prst="ellipse">
            <a:avLst/>
          </a:prstGeom>
        </p:spPr>
      </p:pic>
    </p:spTree>
  </p:cSld>
  <p:clrMapOvr>
    <a:masterClrMapping/>
  </p:clrMapOvr>
  <mc:AlternateContent xmlns:mc="http://schemas.openxmlformats.org/markup-compatibility/2006">
    <mc:Choice xmlns:p14="http://schemas.microsoft.com/office/powerpoint/2010/main" Requires="p14">
      <p:transition spd="slow" p14:dur="2000" advTm="21087"/>
    </mc:Choice>
    <mc:Fallback>
      <p:transition spd="slow" advTm="210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1EC330-E67D-F5AD-791B-7A6A8E74ED65}"/>
              </a:ext>
            </a:extLst>
          </p:cNvPr>
          <p:cNvSpPr>
            <a:spLocks noGrp="1"/>
          </p:cNvSpPr>
          <p:nvPr>
            <p:ph type="title"/>
          </p:nvPr>
        </p:nvSpPr>
        <p:spPr>
          <a:xfrm>
            <a:off x="760289" y="840243"/>
            <a:ext cx="4149894" cy="1831696"/>
          </a:xfrm>
        </p:spPr>
        <p:txBody>
          <a:bodyPr vert="horz" lIns="91440" tIns="45720" rIns="91440" bIns="45720" rtlCol="0" anchor="b">
            <a:normAutofit fontScale="90000"/>
          </a:bodyPr>
          <a:lstStyle/>
          <a:p>
            <a:pPr algn="ctr" defTabSz="914400">
              <a:lnSpc>
                <a:spcPct val="90000"/>
              </a:lnSpc>
              <a:spcBef>
                <a:spcPct val="0"/>
              </a:spcBef>
            </a:pPr>
            <a:r>
              <a:rPr lang="en-US" sz="3600" kern="1200" dirty="0">
                <a:solidFill>
                  <a:schemeClr val="tx1"/>
                </a:solidFill>
                <a:latin typeface="+mj-lt"/>
                <a:ea typeface="+mj-ea"/>
                <a:cs typeface="+mj-cs"/>
              </a:rPr>
              <a:t>WELCOME </a:t>
            </a:r>
            <a:br>
              <a:rPr lang="en-US" sz="3600" kern="1200" dirty="0">
                <a:solidFill>
                  <a:schemeClr val="tx1"/>
                </a:solidFill>
                <a:latin typeface="+mj-lt"/>
                <a:ea typeface="+mj-ea"/>
                <a:cs typeface="+mj-cs"/>
              </a:rPr>
            </a:br>
            <a:r>
              <a:rPr lang="en-US" sz="3600" kern="1200" dirty="0">
                <a:solidFill>
                  <a:schemeClr val="tx1"/>
                </a:solidFill>
                <a:latin typeface="+mj-lt"/>
                <a:ea typeface="+mj-ea"/>
                <a:cs typeface="+mj-cs"/>
              </a:rPr>
              <a:t>TO </a:t>
            </a:r>
            <a:br>
              <a:rPr lang="en-US" sz="3600" kern="1200" dirty="0">
                <a:solidFill>
                  <a:schemeClr val="tx1"/>
                </a:solidFill>
                <a:latin typeface="+mj-lt"/>
                <a:ea typeface="+mj-ea"/>
                <a:cs typeface="+mj-cs"/>
              </a:rPr>
            </a:br>
            <a:r>
              <a:rPr lang="en-US" sz="3600" kern="1200" dirty="0">
                <a:solidFill>
                  <a:schemeClr val="tx1"/>
                </a:solidFill>
                <a:latin typeface="+mj-lt"/>
                <a:ea typeface="+mj-ea"/>
                <a:cs typeface="+mj-cs"/>
              </a:rPr>
              <a:t>STETSON UNIVERSITY</a:t>
            </a:r>
          </a:p>
        </p:txBody>
      </p:sp>
      <p:sp>
        <p:nvSpPr>
          <p:cNvPr id="9" name="TextBox 8">
            <a:extLst>
              <a:ext uri="{FF2B5EF4-FFF2-40B4-BE49-F238E27FC236}">
                <a16:creationId xmlns:a16="http://schemas.microsoft.com/office/drawing/2014/main" id="{C5B6484D-CB45-1A3B-E06A-0D408C1AF1CD}"/>
              </a:ext>
            </a:extLst>
          </p:cNvPr>
          <p:cNvSpPr txBox="1"/>
          <p:nvPr/>
        </p:nvSpPr>
        <p:spPr>
          <a:xfrm>
            <a:off x="993585" y="2871272"/>
            <a:ext cx="3916597" cy="3907543"/>
          </a:xfrm>
          <a:prstGeom prst="rect">
            <a:avLst/>
          </a:prstGeom>
        </p:spPr>
        <p:txBody>
          <a:bodyPr vert="horz" lIns="91440" tIns="45720" rIns="91440" bIns="45720" rtlCol="0" anchor="t">
            <a:normAutofit/>
          </a:bodyPr>
          <a:lstStyle/>
          <a:p>
            <a:pPr marL="342900" indent="-228600" algn="l" rtl="0">
              <a:lnSpc>
                <a:spcPct val="90000"/>
              </a:lnSpc>
              <a:spcAft>
                <a:spcPts val="600"/>
              </a:spcAft>
              <a:buFont typeface="Arial" panose="020B0604020202020204" pitchFamily="34" charset="0"/>
              <a:buChar char="•"/>
            </a:pPr>
            <a:r>
              <a:rPr lang="en-US" sz="2300" b="1" kern="1200" dirty="0">
                <a:solidFill>
                  <a:schemeClr val="tx1"/>
                </a:solidFill>
                <a:latin typeface="+mn-lt"/>
                <a:ea typeface="+mn-ea"/>
                <a:cs typeface="+mn-cs"/>
              </a:rPr>
              <a:t>Employee Benefits Guide in </a:t>
            </a:r>
            <a:r>
              <a:rPr lang="en-US" sz="2300" b="1" kern="1200" dirty="0" err="1">
                <a:solidFill>
                  <a:schemeClr val="tx1"/>
                </a:solidFill>
                <a:latin typeface="+mn-lt"/>
                <a:ea typeface="+mn-ea"/>
                <a:cs typeface="+mn-cs"/>
              </a:rPr>
              <a:t>MyStetson</a:t>
            </a:r>
            <a:endParaRPr lang="en-US" sz="2300" b="1" kern="1200" dirty="0">
              <a:solidFill>
                <a:schemeClr val="tx1"/>
              </a:solidFill>
              <a:latin typeface="+mn-lt"/>
              <a:ea typeface="+mn-ea"/>
              <a:cs typeface="+mn-cs"/>
            </a:endParaRPr>
          </a:p>
          <a:p>
            <a:pPr marL="342900" indent="-228600" algn="l" rtl="0">
              <a:lnSpc>
                <a:spcPct val="90000"/>
              </a:lnSpc>
              <a:spcAft>
                <a:spcPts val="600"/>
              </a:spcAft>
              <a:buFont typeface="Arial" panose="020B0604020202020204" pitchFamily="34" charset="0"/>
              <a:buChar char="•"/>
            </a:pPr>
            <a:r>
              <a:rPr lang="en-US" sz="2300" b="1" kern="1200" dirty="0">
                <a:solidFill>
                  <a:schemeClr val="tx1"/>
                </a:solidFill>
                <a:latin typeface="+mn-lt"/>
                <a:ea typeface="+mn-ea"/>
                <a:cs typeface="+mn-cs"/>
              </a:rPr>
              <a:t>Complete all Benefit elections in the Benefits Portal</a:t>
            </a:r>
          </a:p>
          <a:p>
            <a:pPr marL="342900" indent="-228600" algn="l" rtl="0">
              <a:lnSpc>
                <a:spcPct val="90000"/>
              </a:lnSpc>
              <a:spcAft>
                <a:spcPts val="600"/>
              </a:spcAft>
              <a:buFont typeface="Arial" panose="020B0604020202020204" pitchFamily="34" charset="0"/>
              <a:buChar char="•"/>
            </a:pPr>
            <a:r>
              <a:rPr lang="en-US" sz="2300" b="1" kern="1200" dirty="0">
                <a:solidFill>
                  <a:schemeClr val="tx1"/>
                </a:solidFill>
                <a:latin typeface="+mn-lt"/>
                <a:ea typeface="+mn-ea"/>
                <a:cs typeface="+mn-cs"/>
              </a:rPr>
              <a:t>Contact HR at 727.562.7945 or humres@stetson.edu</a:t>
            </a:r>
          </a:p>
          <a:p>
            <a:pPr marL="342900" indent="-228600" algn="l" rtl="0">
              <a:lnSpc>
                <a:spcPct val="90000"/>
              </a:lnSpc>
              <a:spcAft>
                <a:spcPts val="600"/>
              </a:spcAft>
              <a:buFont typeface="Arial" panose="020B0604020202020204" pitchFamily="34" charset="0"/>
              <a:buChar char="•"/>
            </a:pPr>
            <a:endParaRPr lang="en-US" sz="2300" b="1" kern="1200" dirty="0">
              <a:solidFill>
                <a:schemeClr val="tx1"/>
              </a:solidFill>
              <a:latin typeface="+mn-lt"/>
              <a:ea typeface="+mn-ea"/>
              <a:cs typeface="+mn-cs"/>
            </a:endParaRPr>
          </a:p>
        </p:txBody>
      </p:sp>
      <p:pic>
        <p:nvPicPr>
          <p:cNvPr id="10" name="Picture 9" descr="A group of people posing for a photo&#10;&#10;Description automatically generated">
            <a:extLst>
              <a:ext uri="{FF2B5EF4-FFF2-40B4-BE49-F238E27FC236}">
                <a16:creationId xmlns:a16="http://schemas.microsoft.com/office/drawing/2014/main" id="{D31AF162-C0EB-9E2F-0764-EB6C1F5F4B37}"/>
              </a:ext>
            </a:extLst>
          </p:cNvPr>
          <p:cNvPicPr>
            <a:picLocks noChangeAspect="1"/>
          </p:cNvPicPr>
          <p:nvPr/>
        </p:nvPicPr>
        <p:blipFill>
          <a:blip r:embed="rId5"/>
          <a:stretch>
            <a:fillRect/>
          </a:stretch>
        </p:blipFill>
        <p:spPr>
          <a:xfrm>
            <a:off x="5652694" y="1203158"/>
            <a:ext cx="7241259" cy="5376635"/>
          </a:xfrm>
          <a:prstGeom prst="rect">
            <a:avLst/>
          </a:prstGeom>
        </p:spPr>
      </p:pic>
      <p:grpSp>
        <p:nvGrpSpPr>
          <p:cNvPr id="50" name="Group 49">
            <a:extLst>
              <a:ext uri="{FF2B5EF4-FFF2-40B4-BE49-F238E27FC236}">
                <a16:creationId xmlns:a16="http://schemas.microsoft.com/office/drawing/2014/main" id="{6258F736-B256-8039-9DC6-F4E49A5C5AD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13677789" y="0"/>
            <a:ext cx="139811" cy="7772400"/>
            <a:chOff x="12068638" y="0"/>
            <a:chExt cx="123362" cy="6858000"/>
          </a:xfrm>
        </p:grpSpPr>
        <p:sp>
          <p:nvSpPr>
            <p:cNvPr id="47" name="Rectangle 46">
              <a:extLst>
                <a:ext uri="{FF2B5EF4-FFF2-40B4-BE49-F238E27FC236}">
                  <a16:creationId xmlns:a16="http://schemas.microsoft.com/office/drawing/2014/main" id="{10B4520A-996E-330C-99DA-69CA4D89E9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0"/>
              <a:ext cx="123362" cy="6858000"/>
            </a:xfrm>
            <a:prstGeom prst="rect">
              <a:avLst/>
            </a:prstGeom>
            <a:gradFill>
              <a:gsLst>
                <a:gs pos="0">
                  <a:schemeClr val="accent2"/>
                </a:gs>
                <a:gs pos="100000">
                  <a:schemeClr val="accent5"/>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id="{EC8FA945-E356-695F-18D6-CAD4EF34FE4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3527553"/>
              <a:ext cx="123362" cy="3330447"/>
            </a:xfrm>
            <a:prstGeom prst="rect">
              <a:avLst/>
            </a:prstGeom>
            <a:gradFill>
              <a:gsLst>
                <a:gs pos="19000">
                  <a:schemeClr val="accent5">
                    <a:lumMod val="60000"/>
                    <a:lumOff val="40000"/>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TextBox 10">
            <a:extLst>
              <a:ext uri="{FF2B5EF4-FFF2-40B4-BE49-F238E27FC236}">
                <a16:creationId xmlns:a16="http://schemas.microsoft.com/office/drawing/2014/main" id="{254E402D-2B68-5A60-7C05-4FD27975EA2B}"/>
              </a:ext>
            </a:extLst>
          </p:cNvPr>
          <p:cNvSpPr txBox="1"/>
          <p:nvPr/>
        </p:nvSpPr>
        <p:spPr>
          <a:xfrm>
            <a:off x="166606" y="7325474"/>
            <a:ext cx="398473" cy="369332"/>
          </a:xfrm>
          <a:prstGeom prst="rect">
            <a:avLst/>
          </a:prstGeom>
          <a:solidFill>
            <a:schemeClr val="accent5">
              <a:lumMod val="40000"/>
              <a:lumOff val="60000"/>
            </a:schemeClr>
          </a:solidFill>
        </p:spPr>
        <p:txBody>
          <a:bodyPr wrap="square" rtlCol="0">
            <a:spAutoFit/>
          </a:bodyPr>
          <a:lstStyle/>
          <a:p>
            <a:endParaRPr lang="en-US" dirty="0"/>
          </a:p>
        </p:txBody>
      </p:sp>
      <p:pic>
        <p:nvPicPr>
          <p:cNvPr id="24" name="Audio 23">
            <a:hlinkClick r:id="" action="ppaction://media"/>
            <a:extLst>
              <a:ext uri="{FF2B5EF4-FFF2-40B4-BE49-F238E27FC236}">
                <a16:creationId xmlns:a16="http://schemas.microsoft.com/office/drawing/2014/main" id="{78B2B9A3-55A8-A4B4-E734-B68AC7408159}"/>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41250" t="-141250" r="-141250" b="-141250"/>
          <a:stretch>
            <a:fillRect/>
          </a:stretch>
        </p:blipFill>
        <p:spPr>
          <a:xfrm>
            <a:off x="11392611" y="5347411"/>
            <a:ext cx="2331720" cy="2331720"/>
          </a:xfrm>
          <a:prstGeom prst="ellipse">
            <a:avLst/>
          </a:prstGeom>
        </p:spPr>
      </p:pic>
    </p:spTree>
    <p:extLst>
      <p:ext uri="{BB962C8B-B14F-4D97-AF65-F5344CB8AC3E}">
        <p14:creationId xmlns:p14="http://schemas.microsoft.com/office/powerpoint/2010/main" val="1162501878"/>
      </p:ext>
    </p:extLst>
  </p:cSld>
  <p:clrMapOvr>
    <a:masterClrMapping/>
  </p:clrMapOvr>
  <p:transition spd="slow" advTm="27306">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4" name="Rectangle 53">
            <a:extLst>
              <a:ext uri="{FF2B5EF4-FFF2-40B4-BE49-F238E27FC236}">
                <a16:creationId xmlns:a16="http://schemas.microsoft.com/office/drawing/2014/main" id="{305265DC-CF6B-4AE8-B3F3-2A7A16374D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3817600" cy="77724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9DBDE97A-9114-D950-3F74-C43A194DA06C}"/>
              </a:ext>
            </a:extLst>
          </p:cNvPr>
          <p:cNvPicPr>
            <a:picLocks noChangeAspect="1"/>
          </p:cNvPicPr>
          <p:nvPr/>
        </p:nvPicPr>
        <p:blipFill rotWithShape="1">
          <a:blip r:embed="rId5"/>
          <a:srcRect b="3304"/>
          <a:stretch/>
        </p:blipFill>
        <p:spPr>
          <a:xfrm>
            <a:off x="20" y="2"/>
            <a:ext cx="13817580" cy="3874700"/>
          </a:xfrm>
          <a:custGeom>
            <a:avLst/>
            <a:gdLst/>
            <a:ahLst/>
            <a:cxnLst/>
            <a:rect l="l" t="t" r="r" b="b"/>
            <a:pathLst>
              <a:path w="12192000" h="3418853">
                <a:moveTo>
                  <a:pt x="0" y="0"/>
                </a:moveTo>
                <a:lnTo>
                  <a:pt x="12192000" y="0"/>
                </a:lnTo>
                <a:lnTo>
                  <a:pt x="12192000" y="227978"/>
                </a:lnTo>
                <a:lnTo>
                  <a:pt x="12192000" y="2065168"/>
                </a:lnTo>
                <a:lnTo>
                  <a:pt x="12192000" y="3342653"/>
                </a:lnTo>
                <a:lnTo>
                  <a:pt x="9439275" y="3418853"/>
                </a:lnTo>
                <a:lnTo>
                  <a:pt x="5572127" y="3171203"/>
                </a:lnTo>
                <a:lnTo>
                  <a:pt x="0" y="3342653"/>
                </a:lnTo>
                <a:lnTo>
                  <a:pt x="0" y="2065168"/>
                </a:lnTo>
                <a:lnTo>
                  <a:pt x="0" y="227978"/>
                </a:lnTo>
                <a:close/>
              </a:path>
            </a:pathLst>
          </a:custGeom>
        </p:spPr>
      </p:pic>
      <p:grpSp>
        <p:nvGrpSpPr>
          <p:cNvPr id="56" name="Group 55">
            <a:extLst>
              <a:ext uri="{FF2B5EF4-FFF2-40B4-BE49-F238E27FC236}">
                <a16:creationId xmlns:a16="http://schemas.microsoft.com/office/drawing/2014/main" id="{37EA779C-87BF-454F-919D-A3DA98FD8A7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354460"/>
            <a:ext cx="13817600" cy="858124"/>
            <a:chOff x="0" y="2959818"/>
            <a:chExt cx="12192000" cy="757168"/>
          </a:xfrm>
        </p:grpSpPr>
        <p:sp>
          <p:nvSpPr>
            <p:cNvPr id="51" name="Freeform: Shape 50">
              <a:extLst>
                <a:ext uri="{FF2B5EF4-FFF2-40B4-BE49-F238E27FC236}">
                  <a16:creationId xmlns:a16="http://schemas.microsoft.com/office/drawing/2014/main" id="{D8C2E702-9A3E-420B-81FC-693685CAF60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959818"/>
              <a:ext cx="12192000" cy="757168"/>
            </a:xfrm>
            <a:custGeom>
              <a:avLst/>
              <a:gdLst>
                <a:gd name="connsiteX0" fmla="*/ 0 w 12192000"/>
                <a:gd name="connsiteY0" fmla="*/ 0 h 757168"/>
                <a:gd name="connsiteX1" fmla="*/ 41653 w 12192000"/>
                <a:gd name="connsiteY1" fmla="*/ 6945 h 757168"/>
                <a:gd name="connsiteX2" fmla="*/ 81317 w 12192000"/>
                <a:gd name="connsiteY2" fmla="*/ 15509 h 757168"/>
                <a:gd name="connsiteX3" fmla="*/ 114150 w 12192000"/>
                <a:gd name="connsiteY3" fmla="*/ 28105 h 757168"/>
                <a:gd name="connsiteX4" fmla="*/ 214865 w 12192000"/>
                <a:gd name="connsiteY4" fmla="*/ 58374 h 757168"/>
                <a:gd name="connsiteX5" fmla="*/ 299237 w 12192000"/>
                <a:gd name="connsiteY5" fmla="*/ 63560 h 757168"/>
                <a:gd name="connsiteX6" fmla="*/ 415570 w 12192000"/>
                <a:gd name="connsiteY6" fmla="*/ 83774 h 757168"/>
                <a:gd name="connsiteX7" fmla="*/ 633210 w 12192000"/>
                <a:gd name="connsiteY7" fmla="*/ 109108 h 757168"/>
                <a:gd name="connsiteX8" fmla="*/ 677567 w 12192000"/>
                <a:gd name="connsiteY8" fmla="*/ 119446 h 757168"/>
                <a:gd name="connsiteX9" fmla="*/ 946429 w 12192000"/>
                <a:gd name="connsiteY9" fmla="*/ 171502 h 757168"/>
                <a:gd name="connsiteX10" fmla="*/ 1163367 w 12192000"/>
                <a:gd name="connsiteY10" fmla="*/ 182106 h 757168"/>
                <a:gd name="connsiteX11" fmla="*/ 1180337 w 12192000"/>
                <a:gd name="connsiteY11" fmla="*/ 181279 h 757168"/>
                <a:gd name="connsiteX12" fmla="*/ 1263939 w 12192000"/>
                <a:gd name="connsiteY12" fmla="*/ 173070 h 757168"/>
                <a:gd name="connsiteX13" fmla="*/ 1392213 w 12192000"/>
                <a:gd name="connsiteY13" fmla="*/ 183225 h 757168"/>
                <a:gd name="connsiteX14" fmla="*/ 1479752 w 12192000"/>
                <a:gd name="connsiteY14" fmla="*/ 205174 h 757168"/>
                <a:gd name="connsiteX15" fmla="*/ 1589813 w 12192000"/>
                <a:gd name="connsiteY15" fmla="*/ 211706 h 757168"/>
                <a:gd name="connsiteX16" fmla="*/ 1716264 w 12192000"/>
                <a:gd name="connsiteY16" fmla="*/ 207459 h 757168"/>
                <a:gd name="connsiteX17" fmla="*/ 1772900 w 12192000"/>
                <a:gd name="connsiteY17" fmla="*/ 208137 h 757168"/>
                <a:gd name="connsiteX18" fmla="*/ 1929319 w 12192000"/>
                <a:gd name="connsiteY18" fmla="*/ 193822 h 757168"/>
                <a:gd name="connsiteX19" fmla="*/ 2021514 w 12192000"/>
                <a:gd name="connsiteY19" fmla="*/ 204186 h 757168"/>
                <a:gd name="connsiteX20" fmla="*/ 2111753 w 12192000"/>
                <a:gd name="connsiteY20" fmla="*/ 223797 h 757168"/>
                <a:gd name="connsiteX21" fmla="*/ 2169356 w 12192000"/>
                <a:gd name="connsiteY21" fmla="*/ 241125 h 757168"/>
                <a:gd name="connsiteX22" fmla="*/ 2286638 w 12192000"/>
                <a:gd name="connsiteY22" fmla="*/ 257382 h 757168"/>
                <a:gd name="connsiteX23" fmla="*/ 2308368 w 12192000"/>
                <a:gd name="connsiteY23" fmla="*/ 256995 h 757168"/>
                <a:gd name="connsiteX24" fmla="*/ 2660621 w 12192000"/>
                <a:gd name="connsiteY24" fmla="*/ 262863 h 757168"/>
                <a:gd name="connsiteX25" fmla="*/ 2801134 w 12192000"/>
                <a:gd name="connsiteY25" fmla="*/ 250006 h 757168"/>
                <a:gd name="connsiteX26" fmla="*/ 2830994 w 12192000"/>
                <a:gd name="connsiteY26" fmla="*/ 249091 h 757168"/>
                <a:gd name="connsiteX27" fmla="*/ 3129084 w 12192000"/>
                <a:gd name="connsiteY27" fmla="*/ 242009 h 757168"/>
                <a:gd name="connsiteX28" fmla="*/ 3162162 w 12192000"/>
                <a:gd name="connsiteY28" fmla="*/ 242789 h 757168"/>
                <a:gd name="connsiteX29" fmla="*/ 3254072 w 12192000"/>
                <a:gd name="connsiteY29" fmla="*/ 251612 h 757168"/>
                <a:gd name="connsiteX30" fmla="*/ 3473491 w 12192000"/>
                <a:gd name="connsiteY30" fmla="*/ 221903 h 757168"/>
                <a:gd name="connsiteX31" fmla="*/ 3691860 w 12192000"/>
                <a:gd name="connsiteY31" fmla="*/ 219228 h 757168"/>
                <a:gd name="connsiteX32" fmla="*/ 3811494 w 12192000"/>
                <a:gd name="connsiteY32" fmla="*/ 225691 h 757168"/>
                <a:gd name="connsiteX33" fmla="*/ 3897533 w 12192000"/>
                <a:gd name="connsiteY33" fmla="*/ 220087 h 757168"/>
                <a:gd name="connsiteX34" fmla="*/ 4109430 w 12192000"/>
                <a:gd name="connsiteY34" fmla="*/ 200477 h 757168"/>
                <a:gd name="connsiteX35" fmla="*/ 4208772 w 12192000"/>
                <a:gd name="connsiteY35" fmla="*/ 200914 h 757168"/>
                <a:gd name="connsiteX36" fmla="*/ 4314641 w 12192000"/>
                <a:gd name="connsiteY36" fmla="*/ 196159 h 757168"/>
                <a:gd name="connsiteX37" fmla="*/ 4577622 w 12192000"/>
                <a:gd name="connsiteY37" fmla="*/ 163774 h 757168"/>
                <a:gd name="connsiteX38" fmla="*/ 4790345 w 12192000"/>
                <a:gd name="connsiteY38" fmla="*/ 177592 h 757168"/>
                <a:gd name="connsiteX39" fmla="*/ 4926164 w 12192000"/>
                <a:gd name="connsiteY39" fmla="*/ 184139 h 757168"/>
                <a:gd name="connsiteX40" fmla="*/ 5088812 w 12192000"/>
                <a:gd name="connsiteY40" fmla="*/ 177401 h 757168"/>
                <a:gd name="connsiteX41" fmla="*/ 5222466 w 12192000"/>
                <a:gd name="connsiteY41" fmla="*/ 162082 h 757168"/>
                <a:gd name="connsiteX42" fmla="*/ 5406528 w 12192000"/>
                <a:gd name="connsiteY42" fmla="*/ 153987 h 757168"/>
                <a:gd name="connsiteX43" fmla="*/ 5590716 w 12192000"/>
                <a:gd name="connsiteY43" fmla="*/ 129490 h 757168"/>
                <a:gd name="connsiteX44" fmla="*/ 5719429 w 12192000"/>
                <a:gd name="connsiteY44" fmla="*/ 110099 h 757168"/>
                <a:gd name="connsiteX45" fmla="*/ 5897895 w 12192000"/>
                <a:gd name="connsiteY45" fmla="*/ 96368 h 757168"/>
                <a:gd name="connsiteX46" fmla="*/ 6169957 w 12192000"/>
                <a:gd name="connsiteY46" fmla="*/ 94411 h 757168"/>
                <a:gd name="connsiteX47" fmla="*/ 6294827 w 12192000"/>
                <a:gd name="connsiteY47" fmla="*/ 99236 h 757168"/>
                <a:gd name="connsiteX48" fmla="*/ 6494261 w 12192000"/>
                <a:gd name="connsiteY48" fmla="*/ 71724 h 757168"/>
                <a:gd name="connsiteX49" fmla="*/ 6579627 w 12192000"/>
                <a:gd name="connsiteY49" fmla="*/ 57883 h 757168"/>
                <a:gd name="connsiteX50" fmla="*/ 6654800 w 12192000"/>
                <a:gd name="connsiteY50" fmla="*/ 77086 h 757168"/>
                <a:gd name="connsiteX51" fmla="*/ 6703059 w 12192000"/>
                <a:gd name="connsiteY51" fmla="*/ 97166 h 757168"/>
                <a:gd name="connsiteX52" fmla="*/ 6859445 w 12192000"/>
                <a:gd name="connsiteY52" fmla="*/ 90481 h 757168"/>
                <a:gd name="connsiteX53" fmla="*/ 7025414 w 12192000"/>
                <a:gd name="connsiteY53" fmla="*/ 83536 h 757168"/>
                <a:gd name="connsiteX54" fmla="*/ 7144137 w 12192000"/>
                <a:gd name="connsiteY54" fmla="*/ 79264 h 757168"/>
                <a:gd name="connsiteX55" fmla="*/ 7291235 w 12192000"/>
                <a:gd name="connsiteY55" fmla="*/ 95367 h 757168"/>
                <a:gd name="connsiteX56" fmla="*/ 7407395 w 12192000"/>
                <a:gd name="connsiteY56" fmla="*/ 104888 h 757168"/>
                <a:gd name="connsiteX57" fmla="*/ 7500837 w 12192000"/>
                <a:gd name="connsiteY57" fmla="*/ 119515 h 757168"/>
                <a:gd name="connsiteX58" fmla="*/ 7533567 w 12192000"/>
                <a:gd name="connsiteY58" fmla="*/ 126955 h 757168"/>
                <a:gd name="connsiteX59" fmla="*/ 7792910 w 12192000"/>
                <a:gd name="connsiteY59" fmla="*/ 185188 h 757168"/>
                <a:gd name="connsiteX60" fmla="*/ 8070699 w 12192000"/>
                <a:gd name="connsiteY60" fmla="*/ 235423 h 757168"/>
                <a:gd name="connsiteX61" fmla="*/ 8253177 w 12192000"/>
                <a:gd name="connsiteY61" fmla="*/ 222473 h 757168"/>
                <a:gd name="connsiteX62" fmla="*/ 8320683 w 12192000"/>
                <a:gd name="connsiteY62" fmla="*/ 226393 h 757168"/>
                <a:gd name="connsiteX63" fmla="*/ 8631438 w 12192000"/>
                <a:gd name="connsiteY63" fmla="*/ 237528 h 757168"/>
                <a:gd name="connsiteX64" fmla="*/ 8686410 w 12192000"/>
                <a:gd name="connsiteY64" fmla="*/ 234877 h 757168"/>
                <a:gd name="connsiteX65" fmla="*/ 8980658 w 12192000"/>
                <a:gd name="connsiteY65" fmla="*/ 273001 h 757168"/>
                <a:gd name="connsiteX66" fmla="*/ 9087625 w 12192000"/>
                <a:gd name="connsiteY66" fmla="*/ 282423 h 757168"/>
                <a:gd name="connsiteX67" fmla="*/ 9186017 w 12192000"/>
                <a:gd name="connsiteY67" fmla="*/ 293875 h 757168"/>
                <a:gd name="connsiteX68" fmla="*/ 9323931 w 12192000"/>
                <a:gd name="connsiteY68" fmla="*/ 302628 h 757168"/>
                <a:gd name="connsiteX69" fmla="*/ 9467213 w 12192000"/>
                <a:gd name="connsiteY69" fmla="*/ 307275 h 757168"/>
                <a:gd name="connsiteX70" fmla="*/ 9626826 w 12192000"/>
                <a:gd name="connsiteY70" fmla="*/ 316213 h 757168"/>
                <a:gd name="connsiteX71" fmla="*/ 9689696 w 12192000"/>
                <a:gd name="connsiteY71" fmla="*/ 324467 h 757168"/>
                <a:gd name="connsiteX72" fmla="*/ 9860526 w 12192000"/>
                <a:gd name="connsiteY72" fmla="*/ 329986 h 757168"/>
                <a:gd name="connsiteX73" fmla="*/ 9949775 w 12192000"/>
                <a:gd name="connsiteY73" fmla="*/ 340386 h 757168"/>
                <a:gd name="connsiteX74" fmla="*/ 10097252 w 12192000"/>
                <a:gd name="connsiteY74" fmla="*/ 349262 h 757168"/>
                <a:gd name="connsiteX75" fmla="*/ 10145261 w 12192000"/>
                <a:gd name="connsiteY75" fmla="*/ 353113 h 757168"/>
                <a:gd name="connsiteX76" fmla="*/ 10188159 w 12192000"/>
                <a:gd name="connsiteY76" fmla="*/ 356124 h 757168"/>
                <a:gd name="connsiteX77" fmla="*/ 10336144 w 12192000"/>
                <a:gd name="connsiteY77" fmla="*/ 348235 h 757168"/>
                <a:gd name="connsiteX78" fmla="*/ 10466847 w 12192000"/>
                <a:gd name="connsiteY78" fmla="*/ 354131 h 757168"/>
                <a:gd name="connsiteX79" fmla="*/ 10696514 w 12192000"/>
                <a:gd name="connsiteY79" fmla="*/ 353575 h 757168"/>
                <a:gd name="connsiteX80" fmla="*/ 10746932 w 12192000"/>
                <a:gd name="connsiteY80" fmla="*/ 360606 h 757168"/>
                <a:gd name="connsiteX81" fmla="*/ 10905388 w 12192000"/>
                <a:gd name="connsiteY81" fmla="*/ 370627 h 757168"/>
                <a:gd name="connsiteX82" fmla="*/ 10995602 w 12192000"/>
                <a:gd name="connsiteY82" fmla="*/ 376691 h 757168"/>
                <a:gd name="connsiteX83" fmla="*/ 11107647 w 12192000"/>
                <a:gd name="connsiteY83" fmla="*/ 373405 h 757168"/>
                <a:gd name="connsiteX84" fmla="*/ 11302440 w 12192000"/>
                <a:gd name="connsiteY84" fmla="*/ 364156 h 757168"/>
                <a:gd name="connsiteX85" fmla="*/ 11353613 w 12192000"/>
                <a:gd name="connsiteY85" fmla="*/ 363785 h 757168"/>
                <a:gd name="connsiteX86" fmla="*/ 11447323 w 12192000"/>
                <a:gd name="connsiteY86" fmla="*/ 359346 h 757168"/>
                <a:gd name="connsiteX87" fmla="*/ 11464292 w 12192000"/>
                <a:gd name="connsiteY87" fmla="*/ 358519 h 757168"/>
                <a:gd name="connsiteX88" fmla="*/ 11607560 w 12192000"/>
                <a:gd name="connsiteY88" fmla="*/ 342370 h 757168"/>
                <a:gd name="connsiteX89" fmla="*/ 11681426 w 12192000"/>
                <a:gd name="connsiteY89" fmla="*/ 344335 h 757168"/>
                <a:gd name="connsiteX90" fmla="*/ 11893565 w 12192000"/>
                <a:gd name="connsiteY90" fmla="*/ 355261 h 757168"/>
                <a:gd name="connsiteX91" fmla="*/ 11983290 w 12192000"/>
                <a:gd name="connsiteY91" fmla="*/ 363588 h 757168"/>
                <a:gd name="connsiteX92" fmla="*/ 12192000 w 12192000"/>
                <a:gd name="connsiteY92" fmla="*/ 388018 h 757168"/>
                <a:gd name="connsiteX93" fmla="*/ 12192000 w 12192000"/>
                <a:gd name="connsiteY93" fmla="*/ 577115 h 757168"/>
                <a:gd name="connsiteX94" fmla="*/ 12157329 w 12192000"/>
                <a:gd name="connsiteY94" fmla="*/ 588862 h 757168"/>
                <a:gd name="connsiteX95" fmla="*/ 12066948 w 12192000"/>
                <a:gd name="connsiteY95" fmla="*/ 586034 h 757168"/>
                <a:gd name="connsiteX96" fmla="*/ 11911344 w 12192000"/>
                <a:gd name="connsiteY96" fmla="*/ 521599 h 757168"/>
                <a:gd name="connsiteX97" fmla="*/ 11847823 w 12192000"/>
                <a:gd name="connsiteY97" fmla="*/ 511785 h 757168"/>
                <a:gd name="connsiteX98" fmla="*/ 11737547 w 12192000"/>
                <a:gd name="connsiteY98" fmla="*/ 502380 h 757168"/>
                <a:gd name="connsiteX99" fmla="*/ 11636052 w 12192000"/>
                <a:gd name="connsiteY99" fmla="*/ 514993 h 757168"/>
                <a:gd name="connsiteX100" fmla="*/ 11394706 w 12192000"/>
                <a:gd name="connsiteY100" fmla="*/ 590867 h 757168"/>
                <a:gd name="connsiteX101" fmla="*/ 11354978 w 12192000"/>
                <a:gd name="connsiteY101" fmla="*/ 597561 h 757168"/>
                <a:gd name="connsiteX102" fmla="*/ 11285306 w 12192000"/>
                <a:gd name="connsiteY102" fmla="*/ 599825 h 757168"/>
                <a:gd name="connsiteX103" fmla="*/ 11008528 w 12192000"/>
                <a:gd name="connsiteY103" fmla="*/ 656670 h 757168"/>
                <a:gd name="connsiteX104" fmla="*/ 10948735 w 12192000"/>
                <a:gd name="connsiteY104" fmla="*/ 652964 h 757168"/>
                <a:gd name="connsiteX105" fmla="*/ 10850698 w 12192000"/>
                <a:gd name="connsiteY105" fmla="*/ 641721 h 757168"/>
                <a:gd name="connsiteX106" fmla="*/ 10744026 w 12192000"/>
                <a:gd name="connsiteY106" fmla="*/ 647769 h 757168"/>
                <a:gd name="connsiteX107" fmla="*/ 10666160 w 12192000"/>
                <a:gd name="connsiteY107" fmla="*/ 651891 h 757168"/>
                <a:gd name="connsiteX108" fmla="*/ 10450521 w 12192000"/>
                <a:gd name="connsiteY108" fmla="*/ 616552 h 757168"/>
                <a:gd name="connsiteX109" fmla="*/ 10271192 w 12192000"/>
                <a:gd name="connsiteY109" fmla="*/ 583498 h 757168"/>
                <a:gd name="connsiteX110" fmla="*/ 10246067 w 12192000"/>
                <a:gd name="connsiteY110" fmla="*/ 585423 h 757168"/>
                <a:gd name="connsiteX111" fmla="*/ 10005027 w 12192000"/>
                <a:gd name="connsiteY111" fmla="*/ 592252 h 757168"/>
                <a:gd name="connsiteX112" fmla="*/ 9898681 w 12192000"/>
                <a:gd name="connsiteY112" fmla="*/ 613195 h 757168"/>
                <a:gd name="connsiteX113" fmla="*/ 9753225 w 12192000"/>
                <a:gd name="connsiteY113" fmla="*/ 629038 h 757168"/>
                <a:gd name="connsiteX114" fmla="*/ 9591376 w 12192000"/>
                <a:gd name="connsiteY114" fmla="*/ 648601 h 757168"/>
                <a:gd name="connsiteX115" fmla="*/ 9472860 w 12192000"/>
                <a:gd name="connsiteY115" fmla="*/ 655936 h 757168"/>
                <a:gd name="connsiteX116" fmla="*/ 9299788 w 12192000"/>
                <a:gd name="connsiteY116" fmla="*/ 636945 h 757168"/>
                <a:gd name="connsiteX117" fmla="*/ 9264605 w 12192000"/>
                <a:gd name="connsiteY117" fmla="*/ 627087 h 757168"/>
                <a:gd name="connsiteX118" fmla="*/ 8926435 w 12192000"/>
                <a:gd name="connsiteY118" fmla="*/ 549269 h 757168"/>
                <a:gd name="connsiteX119" fmla="*/ 8698934 w 12192000"/>
                <a:gd name="connsiteY119" fmla="*/ 536583 h 757168"/>
                <a:gd name="connsiteX120" fmla="*/ 8622862 w 12192000"/>
                <a:gd name="connsiteY120" fmla="*/ 541563 h 757168"/>
                <a:gd name="connsiteX121" fmla="*/ 8482784 w 12192000"/>
                <a:gd name="connsiteY121" fmla="*/ 574094 h 757168"/>
                <a:gd name="connsiteX122" fmla="*/ 8421565 w 12192000"/>
                <a:gd name="connsiteY122" fmla="*/ 576610 h 757168"/>
                <a:gd name="connsiteX123" fmla="*/ 8313469 w 12192000"/>
                <a:gd name="connsiteY123" fmla="*/ 574762 h 757168"/>
                <a:gd name="connsiteX124" fmla="*/ 8079520 w 12192000"/>
                <a:gd name="connsiteY124" fmla="*/ 558685 h 757168"/>
                <a:gd name="connsiteX125" fmla="*/ 7773327 w 12192000"/>
                <a:gd name="connsiteY125" fmla="*/ 558854 h 757168"/>
                <a:gd name="connsiteX126" fmla="*/ 7652477 w 12192000"/>
                <a:gd name="connsiteY126" fmla="*/ 547561 h 757168"/>
                <a:gd name="connsiteX127" fmla="*/ 7522274 w 12192000"/>
                <a:gd name="connsiteY127" fmla="*/ 532150 h 757168"/>
                <a:gd name="connsiteX128" fmla="*/ 7484080 w 12192000"/>
                <a:gd name="connsiteY128" fmla="*/ 530532 h 757168"/>
                <a:gd name="connsiteX129" fmla="*/ 7282277 w 12192000"/>
                <a:gd name="connsiteY129" fmla="*/ 540177 h 757168"/>
                <a:gd name="connsiteX130" fmla="*/ 7235690 w 12192000"/>
                <a:gd name="connsiteY130" fmla="*/ 551282 h 757168"/>
                <a:gd name="connsiteX131" fmla="*/ 7116339 w 12192000"/>
                <a:gd name="connsiteY131" fmla="*/ 539494 h 757168"/>
                <a:gd name="connsiteX132" fmla="*/ 7011067 w 12192000"/>
                <a:gd name="connsiteY132" fmla="*/ 511848 h 757168"/>
                <a:gd name="connsiteX133" fmla="*/ 6403234 w 12192000"/>
                <a:gd name="connsiteY133" fmla="*/ 432296 h 757168"/>
                <a:gd name="connsiteX134" fmla="*/ 6036273 w 12192000"/>
                <a:gd name="connsiteY134" fmla="*/ 412301 h 757168"/>
                <a:gd name="connsiteX135" fmla="*/ 5780467 w 12192000"/>
                <a:gd name="connsiteY135" fmla="*/ 377910 h 757168"/>
                <a:gd name="connsiteX136" fmla="*/ 5739051 w 12192000"/>
                <a:gd name="connsiteY136" fmla="*/ 353609 h 757168"/>
                <a:gd name="connsiteX137" fmla="*/ 5583566 w 12192000"/>
                <a:gd name="connsiteY137" fmla="*/ 321995 h 757168"/>
                <a:gd name="connsiteX138" fmla="*/ 5432030 w 12192000"/>
                <a:gd name="connsiteY138" fmla="*/ 362512 h 757168"/>
                <a:gd name="connsiteX139" fmla="*/ 5241398 w 12192000"/>
                <a:gd name="connsiteY139" fmla="*/ 425781 h 757168"/>
                <a:gd name="connsiteX140" fmla="*/ 5139710 w 12192000"/>
                <a:gd name="connsiteY140" fmla="*/ 421022 h 757168"/>
                <a:gd name="connsiteX141" fmla="*/ 4929402 w 12192000"/>
                <a:gd name="connsiteY141" fmla="*/ 424310 h 757168"/>
                <a:gd name="connsiteX142" fmla="*/ 4782793 w 12192000"/>
                <a:gd name="connsiteY142" fmla="*/ 441046 h 757168"/>
                <a:gd name="connsiteX143" fmla="*/ 4577594 w 12192000"/>
                <a:gd name="connsiteY143" fmla="*/ 459290 h 757168"/>
                <a:gd name="connsiteX144" fmla="*/ 4500826 w 12192000"/>
                <a:gd name="connsiteY144" fmla="*/ 470529 h 757168"/>
                <a:gd name="connsiteX145" fmla="*/ 4317973 w 12192000"/>
                <a:gd name="connsiteY145" fmla="*/ 483649 h 757168"/>
                <a:gd name="connsiteX146" fmla="*/ 4166722 w 12192000"/>
                <a:gd name="connsiteY146" fmla="*/ 490602 h 757168"/>
                <a:gd name="connsiteX147" fmla="*/ 4042814 w 12192000"/>
                <a:gd name="connsiteY147" fmla="*/ 530660 h 757168"/>
                <a:gd name="connsiteX148" fmla="*/ 4002653 w 12192000"/>
                <a:gd name="connsiteY148" fmla="*/ 552594 h 757168"/>
                <a:gd name="connsiteX149" fmla="*/ 3969549 w 12192000"/>
                <a:gd name="connsiteY149" fmla="*/ 566312 h 757168"/>
                <a:gd name="connsiteX150" fmla="*/ 3821685 w 12192000"/>
                <a:gd name="connsiteY150" fmla="*/ 649183 h 757168"/>
                <a:gd name="connsiteX151" fmla="*/ 3805138 w 12192000"/>
                <a:gd name="connsiteY151" fmla="*/ 655947 h 757168"/>
                <a:gd name="connsiteX152" fmla="*/ 3609177 w 12192000"/>
                <a:gd name="connsiteY152" fmla="*/ 687459 h 757168"/>
                <a:gd name="connsiteX153" fmla="*/ 3539727 w 12192000"/>
                <a:gd name="connsiteY153" fmla="*/ 706521 h 757168"/>
                <a:gd name="connsiteX154" fmla="*/ 3396572 w 12192000"/>
                <a:gd name="connsiteY154" fmla="*/ 755681 h 757168"/>
                <a:gd name="connsiteX155" fmla="*/ 3341054 w 12192000"/>
                <a:gd name="connsiteY155" fmla="*/ 754679 h 757168"/>
                <a:gd name="connsiteX156" fmla="*/ 3138775 w 12192000"/>
                <a:gd name="connsiteY156" fmla="*/ 710120 h 757168"/>
                <a:gd name="connsiteX157" fmla="*/ 3037283 w 12192000"/>
                <a:gd name="connsiteY157" fmla="*/ 666453 h 757168"/>
                <a:gd name="connsiteX158" fmla="*/ 3002117 w 12192000"/>
                <a:gd name="connsiteY158" fmla="*/ 649347 h 757168"/>
                <a:gd name="connsiteX159" fmla="*/ 2747294 w 12192000"/>
                <a:gd name="connsiteY159" fmla="*/ 652400 h 757168"/>
                <a:gd name="connsiteX160" fmla="*/ 2676273 w 12192000"/>
                <a:gd name="connsiteY160" fmla="*/ 652304 h 757168"/>
                <a:gd name="connsiteX161" fmla="*/ 2432360 w 12192000"/>
                <a:gd name="connsiteY161" fmla="*/ 657836 h 757168"/>
                <a:gd name="connsiteX162" fmla="*/ 2382311 w 12192000"/>
                <a:gd name="connsiteY162" fmla="*/ 650824 h 757168"/>
                <a:gd name="connsiteX163" fmla="*/ 2055134 w 12192000"/>
                <a:gd name="connsiteY163" fmla="*/ 630053 h 757168"/>
                <a:gd name="connsiteX164" fmla="*/ 2031829 w 12192000"/>
                <a:gd name="connsiteY164" fmla="*/ 639324 h 757168"/>
                <a:gd name="connsiteX165" fmla="*/ 1912764 w 12192000"/>
                <a:gd name="connsiteY165" fmla="*/ 664183 h 757168"/>
                <a:gd name="connsiteX166" fmla="*/ 1755637 w 12192000"/>
                <a:gd name="connsiteY166" fmla="*/ 663960 h 757168"/>
                <a:gd name="connsiteX167" fmla="*/ 1727159 w 12192000"/>
                <a:gd name="connsiteY167" fmla="*/ 659605 h 757168"/>
                <a:gd name="connsiteX168" fmla="*/ 1622470 w 12192000"/>
                <a:gd name="connsiteY168" fmla="*/ 634850 h 757168"/>
                <a:gd name="connsiteX169" fmla="*/ 1385955 w 12192000"/>
                <a:gd name="connsiteY169" fmla="*/ 604522 h 757168"/>
                <a:gd name="connsiteX170" fmla="*/ 1340055 w 12192000"/>
                <a:gd name="connsiteY170" fmla="*/ 595629 h 757168"/>
                <a:gd name="connsiteX171" fmla="*/ 1257271 w 12192000"/>
                <a:gd name="connsiteY171" fmla="*/ 581180 h 757168"/>
                <a:gd name="connsiteX172" fmla="*/ 1031914 w 12192000"/>
                <a:gd name="connsiteY172" fmla="*/ 562692 h 757168"/>
                <a:gd name="connsiteX173" fmla="*/ 922031 w 12192000"/>
                <a:gd name="connsiteY173" fmla="*/ 566853 h 757168"/>
                <a:gd name="connsiteX174" fmla="*/ 873250 w 12192000"/>
                <a:gd name="connsiteY174" fmla="*/ 563724 h 757168"/>
                <a:gd name="connsiteX175" fmla="*/ 711627 w 12192000"/>
                <a:gd name="connsiteY175" fmla="*/ 529880 h 757168"/>
                <a:gd name="connsiteX176" fmla="*/ 311112 w 12192000"/>
                <a:gd name="connsiteY176" fmla="*/ 525106 h 757168"/>
                <a:gd name="connsiteX177" fmla="*/ 184145 w 12192000"/>
                <a:gd name="connsiteY177" fmla="*/ 532188 h 757168"/>
                <a:gd name="connsiteX178" fmla="*/ 116886 w 12192000"/>
                <a:gd name="connsiteY178" fmla="*/ 530572 h 757168"/>
                <a:gd name="connsiteX179" fmla="*/ 23941 w 12192000"/>
                <a:gd name="connsiteY179" fmla="*/ 506433 h 757168"/>
                <a:gd name="connsiteX180" fmla="*/ 0 w 12192000"/>
                <a:gd name="connsiteY180" fmla="*/ 502149 h 75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12192000" h="757168">
                  <a:moveTo>
                    <a:pt x="0" y="0"/>
                  </a:moveTo>
                  <a:lnTo>
                    <a:pt x="41653" y="6945"/>
                  </a:lnTo>
                  <a:cubicBezTo>
                    <a:pt x="55151" y="9178"/>
                    <a:pt x="68996" y="11810"/>
                    <a:pt x="81317" y="15509"/>
                  </a:cubicBezTo>
                  <a:cubicBezTo>
                    <a:pt x="92911" y="18978"/>
                    <a:pt x="102562" y="24446"/>
                    <a:pt x="114150" y="28105"/>
                  </a:cubicBezTo>
                  <a:cubicBezTo>
                    <a:pt x="145644" y="37958"/>
                    <a:pt x="177914" y="47281"/>
                    <a:pt x="214865" y="58374"/>
                  </a:cubicBezTo>
                  <a:cubicBezTo>
                    <a:pt x="236680" y="42349"/>
                    <a:pt x="264438" y="53534"/>
                    <a:pt x="299237" y="63560"/>
                  </a:cubicBezTo>
                  <a:cubicBezTo>
                    <a:pt x="334763" y="73816"/>
                    <a:pt x="376093" y="78654"/>
                    <a:pt x="415570" y="83774"/>
                  </a:cubicBezTo>
                  <a:cubicBezTo>
                    <a:pt x="487949" y="93100"/>
                    <a:pt x="560804" y="100354"/>
                    <a:pt x="633210" y="109108"/>
                  </a:cubicBezTo>
                  <a:cubicBezTo>
                    <a:pt x="648566" y="111058"/>
                    <a:pt x="666073" y="114072"/>
                    <a:pt x="677567" y="119446"/>
                  </a:cubicBezTo>
                  <a:cubicBezTo>
                    <a:pt x="756262" y="155621"/>
                    <a:pt x="853422" y="169678"/>
                    <a:pt x="946429" y="171502"/>
                  </a:cubicBezTo>
                  <a:cubicBezTo>
                    <a:pt x="1019582" y="173044"/>
                    <a:pt x="1091239" y="175083"/>
                    <a:pt x="1163367" y="182106"/>
                  </a:cubicBezTo>
                  <a:cubicBezTo>
                    <a:pt x="1168863" y="182586"/>
                    <a:pt x="1176224" y="182589"/>
                    <a:pt x="1180337" y="181279"/>
                  </a:cubicBezTo>
                  <a:cubicBezTo>
                    <a:pt x="1205822" y="172503"/>
                    <a:pt x="1231920" y="173109"/>
                    <a:pt x="1263939" y="173070"/>
                  </a:cubicBezTo>
                  <a:cubicBezTo>
                    <a:pt x="1309211" y="172961"/>
                    <a:pt x="1350592" y="176848"/>
                    <a:pt x="1392213" y="183225"/>
                  </a:cubicBezTo>
                  <a:cubicBezTo>
                    <a:pt x="1422516" y="187866"/>
                    <a:pt x="1453010" y="195759"/>
                    <a:pt x="1479752" y="205174"/>
                  </a:cubicBezTo>
                  <a:cubicBezTo>
                    <a:pt x="1516962" y="218381"/>
                    <a:pt x="1553071" y="224660"/>
                    <a:pt x="1589813" y="211706"/>
                  </a:cubicBezTo>
                  <a:cubicBezTo>
                    <a:pt x="1629541" y="197953"/>
                    <a:pt x="1673292" y="205778"/>
                    <a:pt x="1716264" y="207459"/>
                  </a:cubicBezTo>
                  <a:cubicBezTo>
                    <a:pt x="1734988" y="208248"/>
                    <a:pt x="1754789" y="209668"/>
                    <a:pt x="1772900" y="208137"/>
                  </a:cubicBezTo>
                  <a:cubicBezTo>
                    <a:pt x="1825381" y="203828"/>
                    <a:pt x="1876222" y="195808"/>
                    <a:pt x="1929319" y="193822"/>
                  </a:cubicBezTo>
                  <a:cubicBezTo>
                    <a:pt x="1958819" y="192698"/>
                    <a:pt x="1991232" y="199166"/>
                    <a:pt x="2021514" y="204186"/>
                  </a:cubicBezTo>
                  <a:cubicBezTo>
                    <a:pt x="2052154" y="209417"/>
                    <a:pt x="2082323" y="216530"/>
                    <a:pt x="2111753" y="223797"/>
                  </a:cubicBezTo>
                  <a:cubicBezTo>
                    <a:pt x="2131736" y="228659"/>
                    <a:pt x="2153567" y="233429"/>
                    <a:pt x="2169356" y="241125"/>
                  </a:cubicBezTo>
                  <a:cubicBezTo>
                    <a:pt x="2205243" y="258649"/>
                    <a:pt x="2242901" y="263295"/>
                    <a:pt x="2286638" y="257382"/>
                  </a:cubicBezTo>
                  <a:cubicBezTo>
                    <a:pt x="2293313" y="256396"/>
                    <a:pt x="2301018" y="256799"/>
                    <a:pt x="2308368" y="256995"/>
                  </a:cubicBezTo>
                  <a:cubicBezTo>
                    <a:pt x="2426026" y="259155"/>
                    <a:pt x="2543593" y="262834"/>
                    <a:pt x="2660621" y="262863"/>
                  </a:cubicBezTo>
                  <a:cubicBezTo>
                    <a:pt x="2708088" y="262871"/>
                    <a:pt x="2754165" y="254412"/>
                    <a:pt x="2801134" y="250006"/>
                  </a:cubicBezTo>
                  <a:cubicBezTo>
                    <a:pt x="2810748" y="249174"/>
                    <a:pt x="2821504" y="247638"/>
                    <a:pt x="2830994" y="249091"/>
                  </a:cubicBezTo>
                  <a:cubicBezTo>
                    <a:pt x="2934354" y="264045"/>
                    <a:pt x="3032340" y="255254"/>
                    <a:pt x="3129084" y="242009"/>
                  </a:cubicBezTo>
                  <a:cubicBezTo>
                    <a:pt x="3139090" y="240625"/>
                    <a:pt x="3151170" y="241831"/>
                    <a:pt x="3162162" y="242789"/>
                  </a:cubicBezTo>
                  <a:cubicBezTo>
                    <a:pt x="3192925" y="245736"/>
                    <a:pt x="3225969" y="254145"/>
                    <a:pt x="3254072" y="251612"/>
                  </a:cubicBezTo>
                  <a:cubicBezTo>
                    <a:pt x="3328782" y="244461"/>
                    <a:pt x="3402881" y="234992"/>
                    <a:pt x="3473491" y="221903"/>
                  </a:cubicBezTo>
                  <a:cubicBezTo>
                    <a:pt x="3545212" y="208683"/>
                    <a:pt x="3611651" y="197856"/>
                    <a:pt x="3691860" y="219228"/>
                  </a:cubicBezTo>
                  <a:cubicBezTo>
                    <a:pt x="3725977" y="228268"/>
                    <a:pt x="3771754" y="225515"/>
                    <a:pt x="3811494" y="225691"/>
                  </a:cubicBezTo>
                  <a:cubicBezTo>
                    <a:pt x="3840564" y="225687"/>
                    <a:pt x="3868906" y="218586"/>
                    <a:pt x="3897533" y="220087"/>
                  </a:cubicBezTo>
                  <a:cubicBezTo>
                    <a:pt x="3973874" y="224087"/>
                    <a:pt x="4042293" y="217563"/>
                    <a:pt x="4109430" y="200477"/>
                  </a:cubicBezTo>
                  <a:cubicBezTo>
                    <a:pt x="4135544" y="193834"/>
                    <a:pt x="4175268" y="201258"/>
                    <a:pt x="4208772" y="200914"/>
                  </a:cubicBezTo>
                  <a:cubicBezTo>
                    <a:pt x="4244136" y="200288"/>
                    <a:pt x="4280583" y="199908"/>
                    <a:pt x="4314641" y="196159"/>
                  </a:cubicBezTo>
                  <a:cubicBezTo>
                    <a:pt x="4402743" y="186278"/>
                    <a:pt x="4489848" y="174436"/>
                    <a:pt x="4577622" y="163774"/>
                  </a:cubicBezTo>
                  <a:cubicBezTo>
                    <a:pt x="4649843" y="154967"/>
                    <a:pt x="4719794" y="168553"/>
                    <a:pt x="4790345" y="177592"/>
                  </a:cubicBezTo>
                  <a:cubicBezTo>
                    <a:pt x="4834576" y="183345"/>
                    <a:pt x="4875614" y="193701"/>
                    <a:pt x="4926164" y="184139"/>
                  </a:cubicBezTo>
                  <a:cubicBezTo>
                    <a:pt x="4974485" y="175032"/>
                    <a:pt x="5034899" y="180870"/>
                    <a:pt x="5088812" y="177401"/>
                  </a:cubicBezTo>
                  <a:cubicBezTo>
                    <a:pt x="5134238" y="174439"/>
                    <a:pt x="5178353" y="168165"/>
                    <a:pt x="5222466" y="162082"/>
                  </a:cubicBezTo>
                  <a:cubicBezTo>
                    <a:pt x="5282519" y="153783"/>
                    <a:pt x="5341864" y="144876"/>
                    <a:pt x="5406528" y="153987"/>
                  </a:cubicBezTo>
                  <a:cubicBezTo>
                    <a:pt x="5479960" y="164323"/>
                    <a:pt x="5531876" y="142624"/>
                    <a:pt x="5590716" y="129490"/>
                  </a:cubicBezTo>
                  <a:cubicBezTo>
                    <a:pt x="5631296" y="120553"/>
                    <a:pt x="5675395" y="114659"/>
                    <a:pt x="5719429" y="110099"/>
                  </a:cubicBezTo>
                  <a:cubicBezTo>
                    <a:pt x="5778247" y="104215"/>
                    <a:pt x="5838715" y="102042"/>
                    <a:pt x="5897895" y="96368"/>
                  </a:cubicBezTo>
                  <a:cubicBezTo>
                    <a:pt x="5987399" y="87895"/>
                    <a:pt x="6077855" y="82333"/>
                    <a:pt x="6169957" y="94411"/>
                  </a:cubicBezTo>
                  <a:cubicBezTo>
                    <a:pt x="6212360" y="99875"/>
                    <a:pt x="6252010" y="101763"/>
                    <a:pt x="6294827" y="99236"/>
                  </a:cubicBezTo>
                  <a:cubicBezTo>
                    <a:pt x="6364965" y="95091"/>
                    <a:pt x="6436581" y="97891"/>
                    <a:pt x="6494261" y="71724"/>
                  </a:cubicBezTo>
                  <a:cubicBezTo>
                    <a:pt x="6514615" y="62488"/>
                    <a:pt x="6550354" y="61691"/>
                    <a:pt x="6579627" y="57883"/>
                  </a:cubicBezTo>
                  <a:cubicBezTo>
                    <a:pt x="6613354" y="53353"/>
                    <a:pt x="6637770" y="57878"/>
                    <a:pt x="6654800" y="77086"/>
                  </a:cubicBezTo>
                  <a:cubicBezTo>
                    <a:pt x="6662444" y="85688"/>
                    <a:pt x="6685147" y="94892"/>
                    <a:pt x="6703059" y="97166"/>
                  </a:cubicBezTo>
                  <a:cubicBezTo>
                    <a:pt x="6756799" y="103989"/>
                    <a:pt x="6806654" y="100687"/>
                    <a:pt x="6859445" y="90481"/>
                  </a:cubicBezTo>
                  <a:cubicBezTo>
                    <a:pt x="6908894" y="80861"/>
                    <a:pt x="6969747" y="85387"/>
                    <a:pt x="7025414" y="83536"/>
                  </a:cubicBezTo>
                  <a:cubicBezTo>
                    <a:pt x="7064862" y="82168"/>
                    <a:pt x="7104501" y="77186"/>
                    <a:pt x="7144137" y="79264"/>
                  </a:cubicBezTo>
                  <a:cubicBezTo>
                    <a:pt x="7193316" y="81841"/>
                    <a:pt x="7241809" y="90488"/>
                    <a:pt x="7291235" y="95367"/>
                  </a:cubicBezTo>
                  <a:cubicBezTo>
                    <a:pt x="7329668" y="99288"/>
                    <a:pt x="7368978" y="100585"/>
                    <a:pt x="7407395" y="104888"/>
                  </a:cubicBezTo>
                  <a:cubicBezTo>
                    <a:pt x="7438868" y="108256"/>
                    <a:pt x="7469832" y="114265"/>
                    <a:pt x="7500837" y="119515"/>
                  </a:cubicBezTo>
                  <a:cubicBezTo>
                    <a:pt x="7512146" y="121444"/>
                    <a:pt x="7523255" y="127178"/>
                    <a:pt x="7533567" y="126955"/>
                  </a:cubicBezTo>
                  <a:cubicBezTo>
                    <a:pt x="7636025" y="124121"/>
                    <a:pt x="7707510" y="164497"/>
                    <a:pt x="7792910" y="185188"/>
                  </a:cubicBezTo>
                  <a:cubicBezTo>
                    <a:pt x="7882663" y="207063"/>
                    <a:pt x="7969001" y="237914"/>
                    <a:pt x="8070699" y="235423"/>
                  </a:cubicBezTo>
                  <a:cubicBezTo>
                    <a:pt x="8132239" y="233879"/>
                    <a:pt x="8191903" y="225939"/>
                    <a:pt x="8253177" y="222473"/>
                  </a:cubicBezTo>
                  <a:cubicBezTo>
                    <a:pt x="8274949" y="221324"/>
                    <a:pt x="8299150" y="222976"/>
                    <a:pt x="8320683" y="226393"/>
                  </a:cubicBezTo>
                  <a:cubicBezTo>
                    <a:pt x="8424731" y="242340"/>
                    <a:pt x="8527777" y="249266"/>
                    <a:pt x="8631438" y="237528"/>
                  </a:cubicBezTo>
                  <a:cubicBezTo>
                    <a:pt x="8649201" y="235596"/>
                    <a:pt x="8668058" y="233915"/>
                    <a:pt x="8686410" y="234877"/>
                  </a:cubicBezTo>
                  <a:cubicBezTo>
                    <a:pt x="8786966" y="240146"/>
                    <a:pt x="8885480" y="249315"/>
                    <a:pt x="8980658" y="273001"/>
                  </a:cubicBezTo>
                  <a:cubicBezTo>
                    <a:pt x="9012626" y="280972"/>
                    <a:pt x="9052108" y="279035"/>
                    <a:pt x="9087625" y="282423"/>
                  </a:cubicBezTo>
                  <a:cubicBezTo>
                    <a:pt x="9120583" y="285484"/>
                    <a:pt x="9154319" y="287825"/>
                    <a:pt x="9186017" y="293875"/>
                  </a:cubicBezTo>
                  <a:cubicBezTo>
                    <a:pt x="9232288" y="302785"/>
                    <a:pt x="9275554" y="305815"/>
                    <a:pt x="9323931" y="302628"/>
                  </a:cubicBezTo>
                  <a:cubicBezTo>
                    <a:pt x="9370084" y="299705"/>
                    <a:pt x="9419491" y="304964"/>
                    <a:pt x="9467213" y="307275"/>
                  </a:cubicBezTo>
                  <a:cubicBezTo>
                    <a:pt x="9520438" y="309874"/>
                    <a:pt x="9573661" y="312473"/>
                    <a:pt x="9626826" y="316213"/>
                  </a:cubicBezTo>
                  <a:cubicBezTo>
                    <a:pt x="9648094" y="317708"/>
                    <a:pt x="9671915" y="326588"/>
                    <a:pt x="9689696" y="324467"/>
                  </a:cubicBezTo>
                  <a:cubicBezTo>
                    <a:pt x="9747117" y="317175"/>
                    <a:pt x="9803355" y="332523"/>
                    <a:pt x="9860526" y="329986"/>
                  </a:cubicBezTo>
                  <a:cubicBezTo>
                    <a:pt x="9888572" y="328594"/>
                    <a:pt x="9919723" y="338048"/>
                    <a:pt x="9949775" y="340386"/>
                  </a:cubicBezTo>
                  <a:cubicBezTo>
                    <a:pt x="9998886" y="344296"/>
                    <a:pt x="10048092" y="346302"/>
                    <a:pt x="10097252" y="349262"/>
                  </a:cubicBezTo>
                  <a:cubicBezTo>
                    <a:pt x="10113390" y="350297"/>
                    <a:pt x="10129133" y="351886"/>
                    <a:pt x="10145261" y="353113"/>
                  </a:cubicBezTo>
                  <a:cubicBezTo>
                    <a:pt x="10159555" y="354243"/>
                    <a:pt x="10174512" y="356743"/>
                    <a:pt x="10188159" y="356124"/>
                  </a:cubicBezTo>
                  <a:cubicBezTo>
                    <a:pt x="10237589" y="353944"/>
                    <a:pt x="10286441" y="348682"/>
                    <a:pt x="10336144" y="348235"/>
                  </a:cubicBezTo>
                  <a:cubicBezTo>
                    <a:pt x="10379222" y="347822"/>
                    <a:pt x="10423443" y="353764"/>
                    <a:pt x="10466847" y="354131"/>
                  </a:cubicBezTo>
                  <a:cubicBezTo>
                    <a:pt x="10543353" y="354898"/>
                    <a:pt x="10619988" y="353190"/>
                    <a:pt x="10696514" y="353575"/>
                  </a:cubicBezTo>
                  <a:cubicBezTo>
                    <a:pt x="10713071" y="353680"/>
                    <a:pt x="10730069" y="359342"/>
                    <a:pt x="10746932" y="360606"/>
                  </a:cubicBezTo>
                  <a:cubicBezTo>
                    <a:pt x="10799731" y="364326"/>
                    <a:pt x="10852569" y="367289"/>
                    <a:pt x="10905388" y="370627"/>
                  </a:cubicBezTo>
                  <a:cubicBezTo>
                    <a:pt x="10935470" y="372396"/>
                    <a:pt x="10965963" y="373421"/>
                    <a:pt x="10995602" y="376691"/>
                  </a:cubicBezTo>
                  <a:cubicBezTo>
                    <a:pt x="11034750" y="381032"/>
                    <a:pt x="11070168" y="386324"/>
                    <a:pt x="11107647" y="373405"/>
                  </a:cubicBezTo>
                  <a:cubicBezTo>
                    <a:pt x="11165372" y="353347"/>
                    <a:pt x="11236837" y="366060"/>
                    <a:pt x="11302440" y="364156"/>
                  </a:cubicBezTo>
                  <a:cubicBezTo>
                    <a:pt x="11319394" y="363708"/>
                    <a:pt x="11336655" y="364422"/>
                    <a:pt x="11353613" y="363785"/>
                  </a:cubicBezTo>
                  <a:cubicBezTo>
                    <a:pt x="11384961" y="362566"/>
                    <a:pt x="11415955" y="360947"/>
                    <a:pt x="11447323" y="359346"/>
                  </a:cubicBezTo>
                  <a:cubicBezTo>
                    <a:pt x="11452855" y="359066"/>
                    <a:pt x="11459104" y="359200"/>
                    <a:pt x="11464292" y="358519"/>
                  </a:cubicBezTo>
                  <a:cubicBezTo>
                    <a:pt x="11512058" y="353010"/>
                    <a:pt x="11559143" y="346321"/>
                    <a:pt x="11607560" y="342370"/>
                  </a:cubicBezTo>
                  <a:cubicBezTo>
                    <a:pt x="11631218" y="340368"/>
                    <a:pt x="11657295" y="341352"/>
                    <a:pt x="11681426" y="344335"/>
                  </a:cubicBezTo>
                  <a:cubicBezTo>
                    <a:pt x="11751997" y="352993"/>
                    <a:pt x="11821986" y="358760"/>
                    <a:pt x="11893565" y="355261"/>
                  </a:cubicBezTo>
                  <a:cubicBezTo>
                    <a:pt x="11921973" y="353889"/>
                    <a:pt x="11953288" y="360300"/>
                    <a:pt x="11983290" y="363588"/>
                  </a:cubicBezTo>
                  <a:lnTo>
                    <a:pt x="12192000" y="388018"/>
                  </a:lnTo>
                  <a:lnTo>
                    <a:pt x="12192000" y="577115"/>
                  </a:lnTo>
                  <a:lnTo>
                    <a:pt x="12157329" y="588862"/>
                  </a:lnTo>
                  <a:cubicBezTo>
                    <a:pt x="12118393" y="608572"/>
                    <a:pt x="12109715" y="605637"/>
                    <a:pt x="12066948" y="586034"/>
                  </a:cubicBezTo>
                  <a:cubicBezTo>
                    <a:pt x="12016991" y="563193"/>
                    <a:pt x="11965119" y="541779"/>
                    <a:pt x="11911344" y="521599"/>
                  </a:cubicBezTo>
                  <a:cubicBezTo>
                    <a:pt x="11894383" y="515178"/>
                    <a:pt x="11869417" y="514060"/>
                    <a:pt x="11847823" y="511785"/>
                  </a:cubicBezTo>
                  <a:cubicBezTo>
                    <a:pt x="11811233" y="507768"/>
                    <a:pt x="11773630" y="501982"/>
                    <a:pt x="11737547" y="502380"/>
                  </a:cubicBezTo>
                  <a:cubicBezTo>
                    <a:pt x="11702930" y="502855"/>
                    <a:pt x="11668388" y="508866"/>
                    <a:pt x="11636052" y="514993"/>
                  </a:cubicBezTo>
                  <a:cubicBezTo>
                    <a:pt x="11545722" y="532199"/>
                    <a:pt x="11462455" y="555118"/>
                    <a:pt x="11394706" y="590867"/>
                  </a:cubicBezTo>
                  <a:cubicBezTo>
                    <a:pt x="11385999" y="595562"/>
                    <a:pt x="11369016" y="596581"/>
                    <a:pt x="11354978" y="597561"/>
                  </a:cubicBezTo>
                  <a:cubicBezTo>
                    <a:pt x="11332076" y="599224"/>
                    <a:pt x="11308448" y="600655"/>
                    <a:pt x="11285306" y="599825"/>
                  </a:cubicBezTo>
                  <a:cubicBezTo>
                    <a:pt x="11172906" y="595841"/>
                    <a:pt x="11083430" y="617861"/>
                    <a:pt x="11008528" y="656670"/>
                  </a:cubicBezTo>
                  <a:cubicBezTo>
                    <a:pt x="10986971" y="667750"/>
                    <a:pt x="10970753" y="668236"/>
                    <a:pt x="10948735" y="652964"/>
                  </a:cubicBezTo>
                  <a:cubicBezTo>
                    <a:pt x="10923173" y="635218"/>
                    <a:pt x="10885031" y="639705"/>
                    <a:pt x="10850698" y="641721"/>
                  </a:cubicBezTo>
                  <a:cubicBezTo>
                    <a:pt x="10815269" y="643680"/>
                    <a:pt x="10779458" y="645811"/>
                    <a:pt x="10744026" y="647769"/>
                  </a:cubicBezTo>
                  <a:cubicBezTo>
                    <a:pt x="10717832" y="649066"/>
                    <a:pt x="10692021" y="650003"/>
                    <a:pt x="10666160" y="651891"/>
                  </a:cubicBezTo>
                  <a:cubicBezTo>
                    <a:pt x="10585627" y="657783"/>
                    <a:pt x="10513854" y="650969"/>
                    <a:pt x="10450521" y="616552"/>
                  </a:cubicBezTo>
                  <a:cubicBezTo>
                    <a:pt x="10402221" y="590175"/>
                    <a:pt x="10339099" y="579806"/>
                    <a:pt x="10271192" y="583498"/>
                  </a:cubicBezTo>
                  <a:cubicBezTo>
                    <a:pt x="10262701" y="584006"/>
                    <a:pt x="10251859" y="587254"/>
                    <a:pt x="10246067" y="585423"/>
                  </a:cubicBezTo>
                  <a:cubicBezTo>
                    <a:pt x="10158786" y="558528"/>
                    <a:pt x="10086634" y="594049"/>
                    <a:pt x="10005027" y="592252"/>
                  </a:cubicBezTo>
                  <a:cubicBezTo>
                    <a:pt x="9969004" y="591507"/>
                    <a:pt x="9931565" y="603664"/>
                    <a:pt x="9898681" y="613195"/>
                  </a:cubicBezTo>
                  <a:cubicBezTo>
                    <a:pt x="9853463" y="626281"/>
                    <a:pt x="9813049" y="639042"/>
                    <a:pt x="9753225" y="629038"/>
                  </a:cubicBezTo>
                  <a:cubicBezTo>
                    <a:pt x="9693404" y="618845"/>
                    <a:pt x="9637675" y="628898"/>
                    <a:pt x="9591376" y="648601"/>
                  </a:cubicBezTo>
                  <a:cubicBezTo>
                    <a:pt x="9556001" y="663537"/>
                    <a:pt x="9518120" y="663077"/>
                    <a:pt x="9472860" y="655936"/>
                  </a:cubicBezTo>
                  <a:cubicBezTo>
                    <a:pt x="9416283" y="647056"/>
                    <a:pt x="9357217" y="643578"/>
                    <a:pt x="9299788" y="636945"/>
                  </a:cubicBezTo>
                  <a:cubicBezTo>
                    <a:pt x="9287347" y="635531"/>
                    <a:pt x="9271710" y="632039"/>
                    <a:pt x="9264605" y="627087"/>
                  </a:cubicBezTo>
                  <a:cubicBezTo>
                    <a:pt x="9177661" y="565680"/>
                    <a:pt x="9051076" y="558473"/>
                    <a:pt x="8926435" y="549269"/>
                  </a:cubicBezTo>
                  <a:cubicBezTo>
                    <a:pt x="8850925" y="543595"/>
                    <a:pt x="8774954" y="539613"/>
                    <a:pt x="8698934" y="536583"/>
                  </a:cubicBezTo>
                  <a:cubicBezTo>
                    <a:pt x="8673232" y="535428"/>
                    <a:pt x="8645916" y="537050"/>
                    <a:pt x="8622862" y="541563"/>
                  </a:cubicBezTo>
                  <a:cubicBezTo>
                    <a:pt x="8574890" y="551069"/>
                    <a:pt x="8530403" y="564380"/>
                    <a:pt x="8482784" y="574094"/>
                  </a:cubicBezTo>
                  <a:cubicBezTo>
                    <a:pt x="8464923" y="577929"/>
                    <a:pt x="8442157" y="576927"/>
                    <a:pt x="8421565" y="576610"/>
                  </a:cubicBezTo>
                  <a:cubicBezTo>
                    <a:pt x="8385152" y="576229"/>
                    <a:pt x="8345023" y="569546"/>
                    <a:pt x="8313469" y="574762"/>
                  </a:cubicBezTo>
                  <a:cubicBezTo>
                    <a:pt x="8231431" y="588203"/>
                    <a:pt x="8155671" y="580227"/>
                    <a:pt x="8079520" y="558685"/>
                  </a:cubicBezTo>
                  <a:cubicBezTo>
                    <a:pt x="7972906" y="528487"/>
                    <a:pt x="7870782" y="525043"/>
                    <a:pt x="7773327" y="558854"/>
                  </a:cubicBezTo>
                  <a:cubicBezTo>
                    <a:pt x="7729470" y="574107"/>
                    <a:pt x="7688069" y="563543"/>
                    <a:pt x="7652477" y="547561"/>
                  </a:cubicBezTo>
                  <a:cubicBezTo>
                    <a:pt x="7611494" y="529005"/>
                    <a:pt x="7570974" y="522685"/>
                    <a:pt x="7522274" y="532150"/>
                  </a:cubicBezTo>
                  <a:cubicBezTo>
                    <a:pt x="7511488" y="534257"/>
                    <a:pt x="7496511" y="532136"/>
                    <a:pt x="7484080" y="530532"/>
                  </a:cubicBezTo>
                  <a:cubicBezTo>
                    <a:pt x="7413133" y="522044"/>
                    <a:pt x="7341987" y="510303"/>
                    <a:pt x="7282277" y="540177"/>
                  </a:cubicBezTo>
                  <a:cubicBezTo>
                    <a:pt x="7270558" y="546051"/>
                    <a:pt x="7251336" y="547713"/>
                    <a:pt x="7235690" y="551282"/>
                  </a:cubicBezTo>
                  <a:cubicBezTo>
                    <a:pt x="7170161" y="565782"/>
                    <a:pt x="7172820" y="564203"/>
                    <a:pt x="7116339" y="539494"/>
                  </a:cubicBezTo>
                  <a:cubicBezTo>
                    <a:pt x="7086841" y="526502"/>
                    <a:pt x="7045980" y="512724"/>
                    <a:pt x="7011067" y="511848"/>
                  </a:cubicBezTo>
                  <a:cubicBezTo>
                    <a:pt x="6800473" y="506533"/>
                    <a:pt x="6601893" y="468653"/>
                    <a:pt x="6403234" y="432296"/>
                  </a:cubicBezTo>
                  <a:cubicBezTo>
                    <a:pt x="6280760" y="409851"/>
                    <a:pt x="6160432" y="402592"/>
                    <a:pt x="6036273" y="412301"/>
                  </a:cubicBezTo>
                  <a:cubicBezTo>
                    <a:pt x="5946471" y="419425"/>
                    <a:pt x="5863077" y="395593"/>
                    <a:pt x="5780467" y="377910"/>
                  </a:cubicBezTo>
                  <a:cubicBezTo>
                    <a:pt x="5763357" y="374343"/>
                    <a:pt x="5747757" y="363033"/>
                    <a:pt x="5739051" y="353609"/>
                  </a:cubicBezTo>
                  <a:cubicBezTo>
                    <a:pt x="5707675" y="320294"/>
                    <a:pt x="5653252" y="312483"/>
                    <a:pt x="5583566" y="321995"/>
                  </a:cubicBezTo>
                  <a:cubicBezTo>
                    <a:pt x="5528347" y="329404"/>
                    <a:pt x="5477716" y="340486"/>
                    <a:pt x="5432030" y="362512"/>
                  </a:cubicBezTo>
                  <a:cubicBezTo>
                    <a:pt x="5378421" y="388318"/>
                    <a:pt x="5322767" y="418026"/>
                    <a:pt x="5241398" y="425781"/>
                  </a:cubicBezTo>
                  <a:cubicBezTo>
                    <a:pt x="5206262" y="429089"/>
                    <a:pt x="5176131" y="428273"/>
                    <a:pt x="5139710" y="421022"/>
                  </a:cubicBezTo>
                  <a:cubicBezTo>
                    <a:pt x="5069048" y="407018"/>
                    <a:pt x="4997864" y="396037"/>
                    <a:pt x="4929402" y="424310"/>
                  </a:cubicBezTo>
                  <a:cubicBezTo>
                    <a:pt x="4891785" y="439890"/>
                    <a:pt x="4841650" y="448519"/>
                    <a:pt x="4782793" y="441046"/>
                  </a:cubicBezTo>
                  <a:cubicBezTo>
                    <a:pt x="4709316" y="431663"/>
                    <a:pt x="4641426" y="442031"/>
                    <a:pt x="4577594" y="459290"/>
                  </a:cubicBezTo>
                  <a:cubicBezTo>
                    <a:pt x="4554816" y="465538"/>
                    <a:pt x="4527069" y="468279"/>
                    <a:pt x="4500826" y="470529"/>
                  </a:cubicBezTo>
                  <a:cubicBezTo>
                    <a:pt x="4440199" y="475746"/>
                    <a:pt x="4379252" y="479993"/>
                    <a:pt x="4317973" y="483649"/>
                  </a:cubicBezTo>
                  <a:cubicBezTo>
                    <a:pt x="4267762" y="486741"/>
                    <a:pt x="4217264" y="488292"/>
                    <a:pt x="4166722" y="490602"/>
                  </a:cubicBezTo>
                  <a:cubicBezTo>
                    <a:pt x="4111394" y="493045"/>
                    <a:pt x="4067073" y="503124"/>
                    <a:pt x="4042814" y="530660"/>
                  </a:cubicBezTo>
                  <a:cubicBezTo>
                    <a:pt x="4034996" y="539407"/>
                    <a:pt x="4017001" y="545715"/>
                    <a:pt x="4002653" y="552594"/>
                  </a:cubicBezTo>
                  <a:cubicBezTo>
                    <a:pt x="3992459" y="557592"/>
                    <a:pt x="3979023" y="561086"/>
                    <a:pt x="3969549" y="566312"/>
                  </a:cubicBezTo>
                  <a:cubicBezTo>
                    <a:pt x="3919896" y="593854"/>
                    <a:pt x="3870968" y="621622"/>
                    <a:pt x="3821685" y="649183"/>
                  </a:cubicBezTo>
                  <a:cubicBezTo>
                    <a:pt x="3816761" y="651788"/>
                    <a:pt x="3811445" y="654943"/>
                    <a:pt x="3805138" y="655947"/>
                  </a:cubicBezTo>
                  <a:cubicBezTo>
                    <a:pt x="3739817" y="666451"/>
                    <a:pt x="3673801" y="676154"/>
                    <a:pt x="3609177" y="687459"/>
                  </a:cubicBezTo>
                  <a:cubicBezTo>
                    <a:pt x="3584288" y="691878"/>
                    <a:pt x="3558597" y="697589"/>
                    <a:pt x="3539727" y="706521"/>
                  </a:cubicBezTo>
                  <a:cubicBezTo>
                    <a:pt x="3496714" y="726780"/>
                    <a:pt x="3457268" y="749132"/>
                    <a:pt x="3396572" y="755681"/>
                  </a:cubicBezTo>
                  <a:cubicBezTo>
                    <a:pt x="3378807" y="757611"/>
                    <a:pt x="3357809" y="758036"/>
                    <a:pt x="3341054" y="754679"/>
                  </a:cubicBezTo>
                  <a:cubicBezTo>
                    <a:pt x="3272962" y="740809"/>
                    <a:pt x="3206471" y="724541"/>
                    <a:pt x="3138775" y="710120"/>
                  </a:cubicBezTo>
                  <a:cubicBezTo>
                    <a:pt x="3095820" y="701191"/>
                    <a:pt x="3056969" y="691141"/>
                    <a:pt x="3037283" y="666453"/>
                  </a:cubicBezTo>
                  <a:cubicBezTo>
                    <a:pt x="3031764" y="659487"/>
                    <a:pt x="3015626" y="651391"/>
                    <a:pt x="3002117" y="649347"/>
                  </a:cubicBezTo>
                  <a:cubicBezTo>
                    <a:pt x="2915220" y="636209"/>
                    <a:pt x="2829194" y="627503"/>
                    <a:pt x="2747294" y="652400"/>
                  </a:cubicBezTo>
                  <a:cubicBezTo>
                    <a:pt x="2730084" y="657794"/>
                    <a:pt x="2698519" y="656140"/>
                    <a:pt x="2676273" y="652304"/>
                  </a:cubicBezTo>
                  <a:cubicBezTo>
                    <a:pt x="2590546" y="637890"/>
                    <a:pt x="2508883" y="630176"/>
                    <a:pt x="2432360" y="657836"/>
                  </a:cubicBezTo>
                  <a:cubicBezTo>
                    <a:pt x="2423352" y="661179"/>
                    <a:pt x="2395274" y="656272"/>
                    <a:pt x="2382311" y="650824"/>
                  </a:cubicBezTo>
                  <a:cubicBezTo>
                    <a:pt x="2257393" y="597728"/>
                    <a:pt x="2187724" y="592930"/>
                    <a:pt x="2055134" y="630053"/>
                  </a:cubicBezTo>
                  <a:cubicBezTo>
                    <a:pt x="2046542" y="632464"/>
                    <a:pt x="2035364" y="635121"/>
                    <a:pt x="2031829" y="639324"/>
                  </a:cubicBezTo>
                  <a:cubicBezTo>
                    <a:pt x="2007977" y="666120"/>
                    <a:pt x="1960229" y="664380"/>
                    <a:pt x="1912764" y="664183"/>
                  </a:cubicBezTo>
                  <a:cubicBezTo>
                    <a:pt x="1860521" y="663924"/>
                    <a:pt x="1808236" y="664426"/>
                    <a:pt x="1755637" y="663960"/>
                  </a:cubicBezTo>
                  <a:cubicBezTo>
                    <a:pt x="1746439" y="663859"/>
                    <a:pt x="1736243" y="661799"/>
                    <a:pt x="1727159" y="659605"/>
                  </a:cubicBezTo>
                  <a:cubicBezTo>
                    <a:pt x="1692256" y="651480"/>
                    <a:pt x="1658604" y="640559"/>
                    <a:pt x="1622470" y="634850"/>
                  </a:cubicBezTo>
                  <a:cubicBezTo>
                    <a:pt x="1544362" y="622552"/>
                    <a:pt x="1469248" y="602210"/>
                    <a:pt x="1385955" y="604522"/>
                  </a:cubicBezTo>
                  <a:cubicBezTo>
                    <a:pt x="1371585" y="604913"/>
                    <a:pt x="1355357" y="598530"/>
                    <a:pt x="1340055" y="595629"/>
                  </a:cubicBezTo>
                  <a:cubicBezTo>
                    <a:pt x="1312351" y="590552"/>
                    <a:pt x="1285460" y="583993"/>
                    <a:pt x="1257271" y="581180"/>
                  </a:cubicBezTo>
                  <a:cubicBezTo>
                    <a:pt x="1182583" y="573830"/>
                    <a:pt x="1107142" y="566824"/>
                    <a:pt x="1031914" y="562692"/>
                  </a:cubicBezTo>
                  <a:cubicBezTo>
                    <a:pt x="995593" y="560597"/>
                    <a:pt x="958880" y="565923"/>
                    <a:pt x="922031" y="566853"/>
                  </a:cubicBezTo>
                  <a:cubicBezTo>
                    <a:pt x="905446" y="567320"/>
                    <a:pt x="878533" y="568199"/>
                    <a:pt x="873250" y="563724"/>
                  </a:cubicBezTo>
                  <a:cubicBezTo>
                    <a:pt x="832343" y="529722"/>
                    <a:pt x="772202" y="532674"/>
                    <a:pt x="711627" y="529880"/>
                  </a:cubicBezTo>
                  <a:cubicBezTo>
                    <a:pt x="577999" y="523641"/>
                    <a:pt x="447408" y="543696"/>
                    <a:pt x="311112" y="525106"/>
                  </a:cubicBezTo>
                  <a:cubicBezTo>
                    <a:pt x="271645" y="519795"/>
                    <a:pt x="226936" y="530235"/>
                    <a:pt x="184145" y="532188"/>
                  </a:cubicBezTo>
                  <a:cubicBezTo>
                    <a:pt x="162015" y="533128"/>
                    <a:pt x="137665" y="534333"/>
                    <a:pt x="116886" y="530572"/>
                  </a:cubicBezTo>
                  <a:cubicBezTo>
                    <a:pt x="84810" y="524693"/>
                    <a:pt x="54011" y="515448"/>
                    <a:pt x="23941" y="506433"/>
                  </a:cubicBezTo>
                  <a:lnTo>
                    <a:pt x="0" y="502149"/>
                  </a:lnTo>
                  <a:close/>
                </a:path>
              </a:pathLst>
            </a:custGeom>
            <a:solidFill>
              <a:srgbClr val="FFFFFF"/>
            </a:solidFill>
            <a:ln w="12700" cap="flat" cmpd="sng" algn="ctr">
              <a:noFill/>
              <a:prstDash val="solid"/>
              <a:miter lim="800000"/>
            </a:ln>
            <a:effectLst>
              <a:outerShdw blurRad="381000" dist="152400" dir="54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2" name="Freeform: Shape 51">
              <a:extLst>
                <a:ext uri="{FF2B5EF4-FFF2-40B4-BE49-F238E27FC236}">
                  <a16:creationId xmlns:a16="http://schemas.microsoft.com/office/drawing/2014/main" id="{6AA40418-2F7D-4A2A-84C0-1A72B0307C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959818"/>
              <a:ext cx="12192000" cy="757168"/>
            </a:xfrm>
            <a:custGeom>
              <a:avLst/>
              <a:gdLst>
                <a:gd name="connsiteX0" fmla="*/ 0 w 12192000"/>
                <a:gd name="connsiteY0" fmla="*/ 0 h 757168"/>
                <a:gd name="connsiteX1" fmla="*/ 41653 w 12192000"/>
                <a:gd name="connsiteY1" fmla="*/ 6945 h 757168"/>
                <a:gd name="connsiteX2" fmla="*/ 81317 w 12192000"/>
                <a:gd name="connsiteY2" fmla="*/ 15509 h 757168"/>
                <a:gd name="connsiteX3" fmla="*/ 114150 w 12192000"/>
                <a:gd name="connsiteY3" fmla="*/ 28105 h 757168"/>
                <a:gd name="connsiteX4" fmla="*/ 214865 w 12192000"/>
                <a:gd name="connsiteY4" fmla="*/ 58374 h 757168"/>
                <a:gd name="connsiteX5" fmla="*/ 299237 w 12192000"/>
                <a:gd name="connsiteY5" fmla="*/ 63560 h 757168"/>
                <a:gd name="connsiteX6" fmla="*/ 415570 w 12192000"/>
                <a:gd name="connsiteY6" fmla="*/ 83774 h 757168"/>
                <a:gd name="connsiteX7" fmla="*/ 633210 w 12192000"/>
                <a:gd name="connsiteY7" fmla="*/ 109108 h 757168"/>
                <a:gd name="connsiteX8" fmla="*/ 677567 w 12192000"/>
                <a:gd name="connsiteY8" fmla="*/ 119446 h 757168"/>
                <a:gd name="connsiteX9" fmla="*/ 946429 w 12192000"/>
                <a:gd name="connsiteY9" fmla="*/ 171502 h 757168"/>
                <a:gd name="connsiteX10" fmla="*/ 1163367 w 12192000"/>
                <a:gd name="connsiteY10" fmla="*/ 182106 h 757168"/>
                <a:gd name="connsiteX11" fmla="*/ 1180337 w 12192000"/>
                <a:gd name="connsiteY11" fmla="*/ 181279 h 757168"/>
                <a:gd name="connsiteX12" fmla="*/ 1263939 w 12192000"/>
                <a:gd name="connsiteY12" fmla="*/ 173070 h 757168"/>
                <a:gd name="connsiteX13" fmla="*/ 1392213 w 12192000"/>
                <a:gd name="connsiteY13" fmla="*/ 183225 h 757168"/>
                <a:gd name="connsiteX14" fmla="*/ 1479752 w 12192000"/>
                <a:gd name="connsiteY14" fmla="*/ 205174 h 757168"/>
                <a:gd name="connsiteX15" fmla="*/ 1589813 w 12192000"/>
                <a:gd name="connsiteY15" fmla="*/ 211706 h 757168"/>
                <a:gd name="connsiteX16" fmla="*/ 1716264 w 12192000"/>
                <a:gd name="connsiteY16" fmla="*/ 207459 h 757168"/>
                <a:gd name="connsiteX17" fmla="*/ 1772900 w 12192000"/>
                <a:gd name="connsiteY17" fmla="*/ 208137 h 757168"/>
                <a:gd name="connsiteX18" fmla="*/ 1929319 w 12192000"/>
                <a:gd name="connsiteY18" fmla="*/ 193822 h 757168"/>
                <a:gd name="connsiteX19" fmla="*/ 2021514 w 12192000"/>
                <a:gd name="connsiteY19" fmla="*/ 204186 h 757168"/>
                <a:gd name="connsiteX20" fmla="*/ 2111753 w 12192000"/>
                <a:gd name="connsiteY20" fmla="*/ 223797 h 757168"/>
                <a:gd name="connsiteX21" fmla="*/ 2169356 w 12192000"/>
                <a:gd name="connsiteY21" fmla="*/ 241125 h 757168"/>
                <a:gd name="connsiteX22" fmla="*/ 2286638 w 12192000"/>
                <a:gd name="connsiteY22" fmla="*/ 257382 h 757168"/>
                <a:gd name="connsiteX23" fmla="*/ 2308368 w 12192000"/>
                <a:gd name="connsiteY23" fmla="*/ 256995 h 757168"/>
                <a:gd name="connsiteX24" fmla="*/ 2660621 w 12192000"/>
                <a:gd name="connsiteY24" fmla="*/ 262863 h 757168"/>
                <a:gd name="connsiteX25" fmla="*/ 2801134 w 12192000"/>
                <a:gd name="connsiteY25" fmla="*/ 250006 h 757168"/>
                <a:gd name="connsiteX26" fmla="*/ 2830994 w 12192000"/>
                <a:gd name="connsiteY26" fmla="*/ 249091 h 757168"/>
                <a:gd name="connsiteX27" fmla="*/ 3129084 w 12192000"/>
                <a:gd name="connsiteY27" fmla="*/ 242009 h 757168"/>
                <a:gd name="connsiteX28" fmla="*/ 3162162 w 12192000"/>
                <a:gd name="connsiteY28" fmla="*/ 242789 h 757168"/>
                <a:gd name="connsiteX29" fmla="*/ 3254072 w 12192000"/>
                <a:gd name="connsiteY29" fmla="*/ 251612 h 757168"/>
                <a:gd name="connsiteX30" fmla="*/ 3473491 w 12192000"/>
                <a:gd name="connsiteY30" fmla="*/ 221903 h 757168"/>
                <a:gd name="connsiteX31" fmla="*/ 3691860 w 12192000"/>
                <a:gd name="connsiteY31" fmla="*/ 219228 h 757168"/>
                <a:gd name="connsiteX32" fmla="*/ 3811494 w 12192000"/>
                <a:gd name="connsiteY32" fmla="*/ 225691 h 757168"/>
                <a:gd name="connsiteX33" fmla="*/ 3897533 w 12192000"/>
                <a:gd name="connsiteY33" fmla="*/ 220087 h 757168"/>
                <a:gd name="connsiteX34" fmla="*/ 4109430 w 12192000"/>
                <a:gd name="connsiteY34" fmla="*/ 200477 h 757168"/>
                <a:gd name="connsiteX35" fmla="*/ 4208772 w 12192000"/>
                <a:gd name="connsiteY35" fmla="*/ 200914 h 757168"/>
                <a:gd name="connsiteX36" fmla="*/ 4314641 w 12192000"/>
                <a:gd name="connsiteY36" fmla="*/ 196159 h 757168"/>
                <a:gd name="connsiteX37" fmla="*/ 4577622 w 12192000"/>
                <a:gd name="connsiteY37" fmla="*/ 163774 h 757168"/>
                <a:gd name="connsiteX38" fmla="*/ 4790345 w 12192000"/>
                <a:gd name="connsiteY38" fmla="*/ 177592 h 757168"/>
                <a:gd name="connsiteX39" fmla="*/ 4926164 w 12192000"/>
                <a:gd name="connsiteY39" fmla="*/ 184139 h 757168"/>
                <a:gd name="connsiteX40" fmla="*/ 5088812 w 12192000"/>
                <a:gd name="connsiteY40" fmla="*/ 177401 h 757168"/>
                <a:gd name="connsiteX41" fmla="*/ 5222466 w 12192000"/>
                <a:gd name="connsiteY41" fmla="*/ 162082 h 757168"/>
                <a:gd name="connsiteX42" fmla="*/ 5406528 w 12192000"/>
                <a:gd name="connsiteY42" fmla="*/ 153987 h 757168"/>
                <a:gd name="connsiteX43" fmla="*/ 5590716 w 12192000"/>
                <a:gd name="connsiteY43" fmla="*/ 129490 h 757168"/>
                <a:gd name="connsiteX44" fmla="*/ 5719429 w 12192000"/>
                <a:gd name="connsiteY44" fmla="*/ 110099 h 757168"/>
                <a:gd name="connsiteX45" fmla="*/ 5897895 w 12192000"/>
                <a:gd name="connsiteY45" fmla="*/ 96368 h 757168"/>
                <a:gd name="connsiteX46" fmla="*/ 6169957 w 12192000"/>
                <a:gd name="connsiteY46" fmla="*/ 94411 h 757168"/>
                <a:gd name="connsiteX47" fmla="*/ 6294827 w 12192000"/>
                <a:gd name="connsiteY47" fmla="*/ 99236 h 757168"/>
                <a:gd name="connsiteX48" fmla="*/ 6494261 w 12192000"/>
                <a:gd name="connsiteY48" fmla="*/ 71724 h 757168"/>
                <a:gd name="connsiteX49" fmla="*/ 6579627 w 12192000"/>
                <a:gd name="connsiteY49" fmla="*/ 57883 h 757168"/>
                <a:gd name="connsiteX50" fmla="*/ 6654800 w 12192000"/>
                <a:gd name="connsiteY50" fmla="*/ 77086 h 757168"/>
                <a:gd name="connsiteX51" fmla="*/ 6703059 w 12192000"/>
                <a:gd name="connsiteY51" fmla="*/ 97166 h 757168"/>
                <a:gd name="connsiteX52" fmla="*/ 6859445 w 12192000"/>
                <a:gd name="connsiteY52" fmla="*/ 90481 h 757168"/>
                <a:gd name="connsiteX53" fmla="*/ 7025414 w 12192000"/>
                <a:gd name="connsiteY53" fmla="*/ 83536 h 757168"/>
                <a:gd name="connsiteX54" fmla="*/ 7144137 w 12192000"/>
                <a:gd name="connsiteY54" fmla="*/ 79264 h 757168"/>
                <a:gd name="connsiteX55" fmla="*/ 7291235 w 12192000"/>
                <a:gd name="connsiteY55" fmla="*/ 95367 h 757168"/>
                <a:gd name="connsiteX56" fmla="*/ 7407395 w 12192000"/>
                <a:gd name="connsiteY56" fmla="*/ 104888 h 757168"/>
                <a:gd name="connsiteX57" fmla="*/ 7500837 w 12192000"/>
                <a:gd name="connsiteY57" fmla="*/ 119515 h 757168"/>
                <a:gd name="connsiteX58" fmla="*/ 7533567 w 12192000"/>
                <a:gd name="connsiteY58" fmla="*/ 126955 h 757168"/>
                <a:gd name="connsiteX59" fmla="*/ 7792910 w 12192000"/>
                <a:gd name="connsiteY59" fmla="*/ 185188 h 757168"/>
                <a:gd name="connsiteX60" fmla="*/ 8070699 w 12192000"/>
                <a:gd name="connsiteY60" fmla="*/ 235423 h 757168"/>
                <a:gd name="connsiteX61" fmla="*/ 8253177 w 12192000"/>
                <a:gd name="connsiteY61" fmla="*/ 222473 h 757168"/>
                <a:gd name="connsiteX62" fmla="*/ 8320683 w 12192000"/>
                <a:gd name="connsiteY62" fmla="*/ 226393 h 757168"/>
                <a:gd name="connsiteX63" fmla="*/ 8631438 w 12192000"/>
                <a:gd name="connsiteY63" fmla="*/ 237528 h 757168"/>
                <a:gd name="connsiteX64" fmla="*/ 8686410 w 12192000"/>
                <a:gd name="connsiteY64" fmla="*/ 234877 h 757168"/>
                <a:gd name="connsiteX65" fmla="*/ 8980658 w 12192000"/>
                <a:gd name="connsiteY65" fmla="*/ 273001 h 757168"/>
                <a:gd name="connsiteX66" fmla="*/ 9087625 w 12192000"/>
                <a:gd name="connsiteY66" fmla="*/ 282423 h 757168"/>
                <a:gd name="connsiteX67" fmla="*/ 9186017 w 12192000"/>
                <a:gd name="connsiteY67" fmla="*/ 293875 h 757168"/>
                <a:gd name="connsiteX68" fmla="*/ 9323931 w 12192000"/>
                <a:gd name="connsiteY68" fmla="*/ 302628 h 757168"/>
                <a:gd name="connsiteX69" fmla="*/ 9467213 w 12192000"/>
                <a:gd name="connsiteY69" fmla="*/ 307275 h 757168"/>
                <a:gd name="connsiteX70" fmla="*/ 9626826 w 12192000"/>
                <a:gd name="connsiteY70" fmla="*/ 316213 h 757168"/>
                <a:gd name="connsiteX71" fmla="*/ 9689696 w 12192000"/>
                <a:gd name="connsiteY71" fmla="*/ 324467 h 757168"/>
                <a:gd name="connsiteX72" fmla="*/ 9860526 w 12192000"/>
                <a:gd name="connsiteY72" fmla="*/ 329986 h 757168"/>
                <a:gd name="connsiteX73" fmla="*/ 9949775 w 12192000"/>
                <a:gd name="connsiteY73" fmla="*/ 340386 h 757168"/>
                <a:gd name="connsiteX74" fmla="*/ 10097252 w 12192000"/>
                <a:gd name="connsiteY74" fmla="*/ 349262 h 757168"/>
                <a:gd name="connsiteX75" fmla="*/ 10145261 w 12192000"/>
                <a:gd name="connsiteY75" fmla="*/ 353113 h 757168"/>
                <a:gd name="connsiteX76" fmla="*/ 10188159 w 12192000"/>
                <a:gd name="connsiteY76" fmla="*/ 356124 h 757168"/>
                <a:gd name="connsiteX77" fmla="*/ 10336144 w 12192000"/>
                <a:gd name="connsiteY77" fmla="*/ 348235 h 757168"/>
                <a:gd name="connsiteX78" fmla="*/ 10466847 w 12192000"/>
                <a:gd name="connsiteY78" fmla="*/ 354131 h 757168"/>
                <a:gd name="connsiteX79" fmla="*/ 10696514 w 12192000"/>
                <a:gd name="connsiteY79" fmla="*/ 353575 h 757168"/>
                <a:gd name="connsiteX80" fmla="*/ 10746932 w 12192000"/>
                <a:gd name="connsiteY80" fmla="*/ 360606 h 757168"/>
                <a:gd name="connsiteX81" fmla="*/ 10905388 w 12192000"/>
                <a:gd name="connsiteY81" fmla="*/ 370627 h 757168"/>
                <a:gd name="connsiteX82" fmla="*/ 10995602 w 12192000"/>
                <a:gd name="connsiteY82" fmla="*/ 376691 h 757168"/>
                <a:gd name="connsiteX83" fmla="*/ 11107647 w 12192000"/>
                <a:gd name="connsiteY83" fmla="*/ 373405 h 757168"/>
                <a:gd name="connsiteX84" fmla="*/ 11302440 w 12192000"/>
                <a:gd name="connsiteY84" fmla="*/ 364156 h 757168"/>
                <a:gd name="connsiteX85" fmla="*/ 11353613 w 12192000"/>
                <a:gd name="connsiteY85" fmla="*/ 363785 h 757168"/>
                <a:gd name="connsiteX86" fmla="*/ 11447323 w 12192000"/>
                <a:gd name="connsiteY86" fmla="*/ 359346 h 757168"/>
                <a:gd name="connsiteX87" fmla="*/ 11464292 w 12192000"/>
                <a:gd name="connsiteY87" fmla="*/ 358519 h 757168"/>
                <a:gd name="connsiteX88" fmla="*/ 11607560 w 12192000"/>
                <a:gd name="connsiteY88" fmla="*/ 342370 h 757168"/>
                <a:gd name="connsiteX89" fmla="*/ 11681426 w 12192000"/>
                <a:gd name="connsiteY89" fmla="*/ 344335 h 757168"/>
                <a:gd name="connsiteX90" fmla="*/ 11893565 w 12192000"/>
                <a:gd name="connsiteY90" fmla="*/ 355261 h 757168"/>
                <a:gd name="connsiteX91" fmla="*/ 11983290 w 12192000"/>
                <a:gd name="connsiteY91" fmla="*/ 363588 h 757168"/>
                <a:gd name="connsiteX92" fmla="*/ 12192000 w 12192000"/>
                <a:gd name="connsiteY92" fmla="*/ 388018 h 757168"/>
                <a:gd name="connsiteX93" fmla="*/ 12192000 w 12192000"/>
                <a:gd name="connsiteY93" fmla="*/ 577115 h 757168"/>
                <a:gd name="connsiteX94" fmla="*/ 12157329 w 12192000"/>
                <a:gd name="connsiteY94" fmla="*/ 588862 h 757168"/>
                <a:gd name="connsiteX95" fmla="*/ 12066948 w 12192000"/>
                <a:gd name="connsiteY95" fmla="*/ 586034 h 757168"/>
                <a:gd name="connsiteX96" fmla="*/ 11911344 w 12192000"/>
                <a:gd name="connsiteY96" fmla="*/ 521599 h 757168"/>
                <a:gd name="connsiteX97" fmla="*/ 11847823 w 12192000"/>
                <a:gd name="connsiteY97" fmla="*/ 511785 h 757168"/>
                <a:gd name="connsiteX98" fmla="*/ 11737547 w 12192000"/>
                <a:gd name="connsiteY98" fmla="*/ 502380 h 757168"/>
                <a:gd name="connsiteX99" fmla="*/ 11636052 w 12192000"/>
                <a:gd name="connsiteY99" fmla="*/ 514993 h 757168"/>
                <a:gd name="connsiteX100" fmla="*/ 11394706 w 12192000"/>
                <a:gd name="connsiteY100" fmla="*/ 590867 h 757168"/>
                <a:gd name="connsiteX101" fmla="*/ 11354978 w 12192000"/>
                <a:gd name="connsiteY101" fmla="*/ 597561 h 757168"/>
                <a:gd name="connsiteX102" fmla="*/ 11285306 w 12192000"/>
                <a:gd name="connsiteY102" fmla="*/ 599825 h 757168"/>
                <a:gd name="connsiteX103" fmla="*/ 11008528 w 12192000"/>
                <a:gd name="connsiteY103" fmla="*/ 656670 h 757168"/>
                <a:gd name="connsiteX104" fmla="*/ 10948735 w 12192000"/>
                <a:gd name="connsiteY104" fmla="*/ 652964 h 757168"/>
                <a:gd name="connsiteX105" fmla="*/ 10850698 w 12192000"/>
                <a:gd name="connsiteY105" fmla="*/ 641721 h 757168"/>
                <a:gd name="connsiteX106" fmla="*/ 10744026 w 12192000"/>
                <a:gd name="connsiteY106" fmla="*/ 647769 h 757168"/>
                <a:gd name="connsiteX107" fmla="*/ 10666160 w 12192000"/>
                <a:gd name="connsiteY107" fmla="*/ 651891 h 757168"/>
                <a:gd name="connsiteX108" fmla="*/ 10450521 w 12192000"/>
                <a:gd name="connsiteY108" fmla="*/ 616552 h 757168"/>
                <a:gd name="connsiteX109" fmla="*/ 10271192 w 12192000"/>
                <a:gd name="connsiteY109" fmla="*/ 583498 h 757168"/>
                <a:gd name="connsiteX110" fmla="*/ 10246067 w 12192000"/>
                <a:gd name="connsiteY110" fmla="*/ 585423 h 757168"/>
                <a:gd name="connsiteX111" fmla="*/ 10005027 w 12192000"/>
                <a:gd name="connsiteY111" fmla="*/ 592252 h 757168"/>
                <a:gd name="connsiteX112" fmla="*/ 9898681 w 12192000"/>
                <a:gd name="connsiteY112" fmla="*/ 613195 h 757168"/>
                <a:gd name="connsiteX113" fmla="*/ 9753225 w 12192000"/>
                <a:gd name="connsiteY113" fmla="*/ 629038 h 757168"/>
                <a:gd name="connsiteX114" fmla="*/ 9591376 w 12192000"/>
                <a:gd name="connsiteY114" fmla="*/ 648601 h 757168"/>
                <a:gd name="connsiteX115" fmla="*/ 9472860 w 12192000"/>
                <a:gd name="connsiteY115" fmla="*/ 655936 h 757168"/>
                <a:gd name="connsiteX116" fmla="*/ 9299788 w 12192000"/>
                <a:gd name="connsiteY116" fmla="*/ 636945 h 757168"/>
                <a:gd name="connsiteX117" fmla="*/ 9264605 w 12192000"/>
                <a:gd name="connsiteY117" fmla="*/ 627087 h 757168"/>
                <a:gd name="connsiteX118" fmla="*/ 8926435 w 12192000"/>
                <a:gd name="connsiteY118" fmla="*/ 549269 h 757168"/>
                <a:gd name="connsiteX119" fmla="*/ 8698934 w 12192000"/>
                <a:gd name="connsiteY119" fmla="*/ 536583 h 757168"/>
                <a:gd name="connsiteX120" fmla="*/ 8622862 w 12192000"/>
                <a:gd name="connsiteY120" fmla="*/ 541563 h 757168"/>
                <a:gd name="connsiteX121" fmla="*/ 8482784 w 12192000"/>
                <a:gd name="connsiteY121" fmla="*/ 574094 h 757168"/>
                <a:gd name="connsiteX122" fmla="*/ 8421565 w 12192000"/>
                <a:gd name="connsiteY122" fmla="*/ 576610 h 757168"/>
                <a:gd name="connsiteX123" fmla="*/ 8313469 w 12192000"/>
                <a:gd name="connsiteY123" fmla="*/ 574762 h 757168"/>
                <a:gd name="connsiteX124" fmla="*/ 8079520 w 12192000"/>
                <a:gd name="connsiteY124" fmla="*/ 558685 h 757168"/>
                <a:gd name="connsiteX125" fmla="*/ 7773327 w 12192000"/>
                <a:gd name="connsiteY125" fmla="*/ 558854 h 757168"/>
                <a:gd name="connsiteX126" fmla="*/ 7652477 w 12192000"/>
                <a:gd name="connsiteY126" fmla="*/ 547561 h 757168"/>
                <a:gd name="connsiteX127" fmla="*/ 7522274 w 12192000"/>
                <a:gd name="connsiteY127" fmla="*/ 532150 h 757168"/>
                <a:gd name="connsiteX128" fmla="*/ 7484080 w 12192000"/>
                <a:gd name="connsiteY128" fmla="*/ 530532 h 757168"/>
                <a:gd name="connsiteX129" fmla="*/ 7282277 w 12192000"/>
                <a:gd name="connsiteY129" fmla="*/ 540177 h 757168"/>
                <a:gd name="connsiteX130" fmla="*/ 7235690 w 12192000"/>
                <a:gd name="connsiteY130" fmla="*/ 551282 h 757168"/>
                <a:gd name="connsiteX131" fmla="*/ 7116339 w 12192000"/>
                <a:gd name="connsiteY131" fmla="*/ 539494 h 757168"/>
                <a:gd name="connsiteX132" fmla="*/ 7011067 w 12192000"/>
                <a:gd name="connsiteY132" fmla="*/ 511848 h 757168"/>
                <a:gd name="connsiteX133" fmla="*/ 6403234 w 12192000"/>
                <a:gd name="connsiteY133" fmla="*/ 432296 h 757168"/>
                <a:gd name="connsiteX134" fmla="*/ 6036273 w 12192000"/>
                <a:gd name="connsiteY134" fmla="*/ 412301 h 757168"/>
                <a:gd name="connsiteX135" fmla="*/ 5780467 w 12192000"/>
                <a:gd name="connsiteY135" fmla="*/ 377910 h 757168"/>
                <a:gd name="connsiteX136" fmla="*/ 5739051 w 12192000"/>
                <a:gd name="connsiteY136" fmla="*/ 353609 h 757168"/>
                <a:gd name="connsiteX137" fmla="*/ 5583566 w 12192000"/>
                <a:gd name="connsiteY137" fmla="*/ 321995 h 757168"/>
                <a:gd name="connsiteX138" fmla="*/ 5432030 w 12192000"/>
                <a:gd name="connsiteY138" fmla="*/ 362512 h 757168"/>
                <a:gd name="connsiteX139" fmla="*/ 5241398 w 12192000"/>
                <a:gd name="connsiteY139" fmla="*/ 425781 h 757168"/>
                <a:gd name="connsiteX140" fmla="*/ 5139710 w 12192000"/>
                <a:gd name="connsiteY140" fmla="*/ 421022 h 757168"/>
                <a:gd name="connsiteX141" fmla="*/ 4929402 w 12192000"/>
                <a:gd name="connsiteY141" fmla="*/ 424310 h 757168"/>
                <a:gd name="connsiteX142" fmla="*/ 4782793 w 12192000"/>
                <a:gd name="connsiteY142" fmla="*/ 441046 h 757168"/>
                <a:gd name="connsiteX143" fmla="*/ 4577594 w 12192000"/>
                <a:gd name="connsiteY143" fmla="*/ 459290 h 757168"/>
                <a:gd name="connsiteX144" fmla="*/ 4500826 w 12192000"/>
                <a:gd name="connsiteY144" fmla="*/ 470529 h 757168"/>
                <a:gd name="connsiteX145" fmla="*/ 4317973 w 12192000"/>
                <a:gd name="connsiteY145" fmla="*/ 483649 h 757168"/>
                <a:gd name="connsiteX146" fmla="*/ 4166722 w 12192000"/>
                <a:gd name="connsiteY146" fmla="*/ 490602 h 757168"/>
                <a:gd name="connsiteX147" fmla="*/ 4042814 w 12192000"/>
                <a:gd name="connsiteY147" fmla="*/ 530660 h 757168"/>
                <a:gd name="connsiteX148" fmla="*/ 4002653 w 12192000"/>
                <a:gd name="connsiteY148" fmla="*/ 552594 h 757168"/>
                <a:gd name="connsiteX149" fmla="*/ 3969549 w 12192000"/>
                <a:gd name="connsiteY149" fmla="*/ 566312 h 757168"/>
                <a:gd name="connsiteX150" fmla="*/ 3821685 w 12192000"/>
                <a:gd name="connsiteY150" fmla="*/ 649183 h 757168"/>
                <a:gd name="connsiteX151" fmla="*/ 3805138 w 12192000"/>
                <a:gd name="connsiteY151" fmla="*/ 655947 h 757168"/>
                <a:gd name="connsiteX152" fmla="*/ 3609177 w 12192000"/>
                <a:gd name="connsiteY152" fmla="*/ 687459 h 757168"/>
                <a:gd name="connsiteX153" fmla="*/ 3539727 w 12192000"/>
                <a:gd name="connsiteY153" fmla="*/ 706521 h 757168"/>
                <a:gd name="connsiteX154" fmla="*/ 3396572 w 12192000"/>
                <a:gd name="connsiteY154" fmla="*/ 755681 h 757168"/>
                <a:gd name="connsiteX155" fmla="*/ 3341054 w 12192000"/>
                <a:gd name="connsiteY155" fmla="*/ 754679 h 757168"/>
                <a:gd name="connsiteX156" fmla="*/ 3138775 w 12192000"/>
                <a:gd name="connsiteY156" fmla="*/ 710120 h 757168"/>
                <a:gd name="connsiteX157" fmla="*/ 3037283 w 12192000"/>
                <a:gd name="connsiteY157" fmla="*/ 666453 h 757168"/>
                <a:gd name="connsiteX158" fmla="*/ 3002117 w 12192000"/>
                <a:gd name="connsiteY158" fmla="*/ 649347 h 757168"/>
                <a:gd name="connsiteX159" fmla="*/ 2747294 w 12192000"/>
                <a:gd name="connsiteY159" fmla="*/ 652400 h 757168"/>
                <a:gd name="connsiteX160" fmla="*/ 2676273 w 12192000"/>
                <a:gd name="connsiteY160" fmla="*/ 652304 h 757168"/>
                <a:gd name="connsiteX161" fmla="*/ 2432360 w 12192000"/>
                <a:gd name="connsiteY161" fmla="*/ 657836 h 757168"/>
                <a:gd name="connsiteX162" fmla="*/ 2382311 w 12192000"/>
                <a:gd name="connsiteY162" fmla="*/ 650824 h 757168"/>
                <a:gd name="connsiteX163" fmla="*/ 2055134 w 12192000"/>
                <a:gd name="connsiteY163" fmla="*/ 630053 h 757168"/>
                <a:gd name="connsiteX164" fmla="*/ 2031829 w 12192000"/>
                <a:gd name="connsiteY164" fmla="*/ 639324 h 757168"/>
                <a:gd name="connsiteX165" fmla="*/ 1912764 w 12192000"/>
                <a:gd name="connsiteY165" fmla="*/ 664183 h 757168"/>
                <a:gd name="connsiteX166" fmla="*/ 1755637 w 12192000"/>
                <a:gd name="connsiteY166" fmla="*/ 663960 h 757168"/>
                <a:gd name="connsiteX167" fmla="*/ 1727159 w 12192000"/>
                <a:gd name="connsiteY167" fmla="*/ 659605 h 757168"/>
                <a:gd name="connsiteX168" fmla="*/ 1622470 w 12192000"/>
                <a:gd name="connsiteY168" fmla="*/ 634850 h 757168"/>
                <a:gd name="connsiteX169" fmla="*/ 1385955 w 12192000"/>
                <a:gd name="connsiteY169" fmla="*/ 604522 h 757168"/>
                <a:gd name="connsiteX170" fmla="*/ 1340055 w 12192000"/>
                <a:gd name="connsiteY170" fmla="*/ 595629 h 757168"/>
                <a:gd name="connsiteX171" fmla="*/ 1257271 w 12192000"/>
                <a:gd name="connsiteY171" fmla="*/ 581180 h 757168"/>
                <a:gd name="connsiteX172" fmla="*/ 1031914 w 12192000"/>
                <a:gd name="connsiteY172" fmla="*/ 562692 h 757168"/>
                <a:gd name="connsiteX173" fmla="*/ 922031 w 12192000"/>
                <a:gd name="connsiteY173" fmla="*/ 566853 h 757168"/>
                <a:gd name="connsiteX174" fmla="*/ 873250 w 12192000"/>
                <a:gd name="connsiteY174" fmla="*/ 563724 h 757168"/>
                <a:gd name="connsiteX175" fmla="*/ 711627 w 12192000"/>
                <a:gd name="connsiteY175" fmla="*/ 529880 h 757168"/>
                <a:gd name="connsiteX176" fmla="*/ 311112 w 12192000"/>
                <a:gd name="connsiteY176" fmla="*/ 525106 h 757168"/>
                <a:gd name="connsiteX177" fmla="*/ 184145 w 12192000"/>
                <a:gd name="connsiteY177" fmla="*/ 532188 h 757168"/>
                <a:gd name="connsiteX178" fmla="*/ 116886 w 12192000"/>
                <a:gd name="connsiteY178" fmla="*/ 530572 h 757168"/>
                <a:gd name="connsiteX179" fmla="*/ 23941 w 12192000"/>
                <a:gd name="connsiteY179" fmla="*/ 506433 h 757168"/>
                <a:gd name="connsiteX180" fmla="*/ 0 w 12192000"/>
                <a:gd name="connsiteY180" fmla="*/ 502149 h 75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12192000" h="757168">
                  <a:moveTo>
                    <a:pt x="0" y="0"/>
                  </a:moveTo>
                  <a:lnTo>
                    <a:pt x="41653" y="6945"/>
                  </a:lnTo>
                  <a:cubicBezTo>
                    <a:pt x="55151" y="9178"/>
                    <a:pt x="68996" y="11810"/>
                    <a:pt x="81317" y="15509"/>
                  </a:cubicBezTo>
                  <a:cubicBezTo>
                    <a:pt x="92911" y="18978"/>
                    <a:pt x="102562" y="24446"/>
                    <a:pt x="114150" y="28105"/>
                  </a:cubicBezTo>
                  <a:cubicBezTo>
                    <a:pt x="145644" y="37958"/>
                    <a:pt x="177914" y="47281"/>
                    <a:pt x="214865" y="58374"/>
                  </a:cubicBezTo>
                  <a:cubicBezTo>
                    <a:pt x="236680" y="42349"/>
                    <a:pt x="264438" y="53534"/>
                    <a:pt x="299237" y="63560"/>
                  </a:cubicBezTo>
                  <a:cubicBezTo>
                    <a:pt x="334763" y="73816"/>
                    <a:pt x="376093" y="78654"/>
                    <a:pt x="415570" y="83774"/>
                  </a:cubicBezTo>
                  <a:cubicBezTo>
                    <a:pt x="487949" y="93100"/>
                    <a:pt x="560804" y="100354"/>
                    <a:pt x="633210" y="109108"/>
                  </a:cubicBezTo>
                  <a:cubicBezTo>
                    <a:pt x="648566" y="111058"/>
                    <a:pt x="666073" y="114072"/>
                    <a:pt x="677567" y="119446"/>
                  </a:cubicBezTo>
                  <a:cubicBezTo>
                    <a:pt x="756262" y="155621"/>
                    <a:pt x="853422" y="169678"/>
                    <a:pt x="946429" y="171502"/>
                  </a:cubicBezTo>
                  <a:cubicBezTo>
                    <a:pt x="1019582" y="173044"/>
                    <a:pt x="1091239" y="175083"/>
                    <a:pt x="1163367" y="182106"/>
                  </a:cubicBezTo>
                  <a:cubicBezTo>
                    <a:pt x="1168863" y="182586"/>
                    <a:pt x="1176224" y="182589"/>
                    <a:pt x="1180337" y="181279"/>
                  </a:cubicBezTo>
                  <a:cubicBezTo>
                    <a:pt x="1205822" y="172503"/>
                    <a:pt x="1231920" y="173109"/>
                    <a:pt x="1263939" y="173070"/>
                  </a:cubicBezTo>
                  <a:cubicBezTo>
                    <a:pt x="1309211" y="172961"/>
                    <a:pt x="1350592" y="176848"/>
                    <a:pt x="1392213" y="183225"/>
                  </a:cubicBezTo>
                  <a:cubicBezTo>
                    <a:pt x="1422516" y="187866"/>
                    <a:pt x="1453010" y="195759"/>
                    <a:pt x="1479752" y="205174"/>
                  </a:cubicBezTo>
                  <a:cubicBezTo>
                    <a:pt x="1516962" y="218381"/>
                    <a:pt x="1553071" y="224660"/>
                    <a:pt x="1589813" y="211706"/>
                  </a:cubicBezTo>
                  <a:cubicBezTo>
                    <a:pt x="1629541" y="197953"/>
                    <a:pt x="1673292" y="205778"/>
                    <a:pt x="1716264" y="207459"/>
                  </a:cubicBezTo>
                  <a:cubicBezTo>
                    <a:pt x="1734988" y="208248"/>
                    <a:pt x="1754789" y="209668"/>
                    <a:pt x="1772900" y="208137"/>
                  </a:cubicBezTo>
                  <a:cubicBezTo>
                    <a:pt x="1825381" y="203828"/>
                    <a:pt x="1876222" y="195808"/>
                    <a:pt x="1929319" y="193822"/>
                  </a:cubicBezTo>
                  <a:cubicBezTo>
                    <a:pt x="1958819" y="192698"/>
                    <a:pt x="1991232" y="199166"/>
                    <a:pt x="2021514" y="204186"/>
                  </a:cubicBezTo>
                  <a:cubicBezTo>
                    <a:pt x="2052154" y="209417"/>
                    <a:pt x="2082323" y="216530"/>
                    <a:pt x="2111753" y="223797"/>
                  </a:cubicBezTo>
                  <a:cubicBezTo>
                    <a:pt x="2131736" y="228659"/>
                    <a:pt x="2153567" y="233429"/>
                    <a:pt x="2169356" y="241125"/>
                  </a:cubicBezTo>
                  <a:cubicBezTo>
                    <a:pt x="2205243" y="258649"/>
                    <a:pt x="2242901" y="263295"/>
                    <a:pt x="2286638" y="257382"/>
                  </a:cubicBezTo>
                  <a:cubicBezTo>
                    <a:pt x="2293313" y="256396"/>
                    <a:pt x="2301018" y="256799"/>
                    <a:pt x="2308368" y="256995"/>
                  </a:cubicBezTo>
                  <a:cubicBezTo>
                    <a:pt x="2426026" y="259155"/>
                    <a:pt x="2543593" y="262834"/>
                    <a:pt x="2660621" y="262863"/>
                  </a:cubicBezTo>
                  <a:cubicBezTo>
                    <a:pt x="2708088" y="262871"/>
                    <a:pt x="2754165" y="254412"/>
                    <a:pt x="2801134" y="250006"/>
                  </a:cubicBezTo>
                  <a:cubicBezTo>
                    <a:pt x="2810748" y="249174"/>
                    <a:pt x="2821504" y="247638"/>
                    <a:pt x="2830994" y="249091"/>
                  </a:cubicBezTo>
                  <a:cubicBezTo>
                    <a:pt x="2934354" y="264045"/>
                    <a:pt x="3032340" y="255254"/>
                    <a:pt x="3129084" y="242009"/>
                  </a:cubicBezTo>
                  <a:cubicBezTo>
                    <a:pt x="3139090" y="240625"/>
                    <a:pt x="3151170" y="241831"/>
                    <a:pt x="3162162" y="242789"/>
                  </a:cubicBezTo>
                  <a:cubicBezTo>
                    <a:pt x="3192925" y="245736"/>
                    <a:pt x="3225969" y="254145"/>
                    <a:pt x="3254072" y="251612"/>
                  </a:cubicBezTo>
                  <a:cubicBezTo>
                    <a:pt x="3328782" y="244461"/>
                    <a:pt x="3402881" y="234992"/>
                    <a:pt x="3473491" y="221903"/>
                  </a:cubicBezTo>
                  <a:cubicBezTo>
                    <a:pt x="3545212" y="208683"/>
                    <a:pt x="3611651" y="197856"/>
                    <a:pt x="3691860" y="219228"/>
                  </a:cubicBezTo>
                  <a:cubicBezTo>
                    <a:pt x="3725977" y="228268"/>
                    <a:pt x="3771754" y="225515"/>
                    <a:pt x="3811494" y="225691"/>
                  </a:cubicBezTo>
                  <a:cubicBezTo>
                    <a:pt x="3840564" y="225687"/>
                    <a:pt x="3868906" y="218586"/>
                    <a:pt x="3897533" y="220087"/>
                  </a:cubicBezTo>
                  <a:cubicBezTo>
                    <a:pt x="3973874" y="224087"/>
                    <a:pt x="4042293" y="217563"/>
                    <a:pt x="4109430" y="200477"/>
                  </a:cubicBezTo>
                  <a:cubicBezTo>
                    <a:pt x="4135544" y="193834"/>
                    <a:pt x="4175268" y="201258"/>
                    <a:pt x="4208772" y="200914"/>
                  </a:cubicBezTo>
                  <a:cubicBezTo>
                    <a:pt x="4244136" y="200288"/>
                    <a:pt x="4280583" y="199908"/>
                    <a:pt x="4314641" y="196159"/>
                  </a:cubicBezTo>
                  <a:cubicBezTo>
                    <a:pt x="4402743" y="186278"/>
                    <a:pt x="4489848" y="174436"/>
                    <a:pt x="4577622" y="163774"/>
                  </a:cubicBezTo>
                  <a:cubicBezTo>
                    <a:pt x="4649843" y="154967"/>
                    <a:pt x="4719794" y="168553"/>
                    <a:pt x="4790345" y="177592"/>
                  </a:cubicBezTo>
                  <a:cubicBezTo>
                    <a:pt x="4834576" y="183345"/>
                    <a:pt x="4875614" y="193701"/>
                    <a:pt x="4926164" y="184139"/>
                  </a:cubicBezTo>
                  <a:cubicBezTo>
                    <a:pt x="4974485" y="175032"/>
                    <a:pt x="5034899" y="180870"/>
                    <a:pt x="5088812" y="177401"/>
                  </a:cubicBezTo>
                  <a:cubicBezTo>
                    <a:pt x="5134238" y="174439"/>
                    <a:pt x="5178353" y="168165"/>
                    <a:pt x="5222466" y="162082"/>
                  </a:cubicBezTo>
                  <a:cubicBezTo>
                    <a:pt x="5282519" y="153783"/>
                    <a:pt x="5341864" y="144876"/>
                    <a:pt x="5406528" y="153987"/>
                  </a:cubicBezTo>
                  <a:cubicBezTo>
                    <a:pt x="5479960" y="164323"/>
                    <a:pt x="5531876" y="142624"/>
                    <a:pt x="5590716" y="129490"/>
                  </a:cubicBezTo>
                  <a:cubicBezTo>
                    <a:pt x="5631296" y="120553"/>
                    <a:pt x="5675395" y="114659"/>
                    <a:pt x="5719429" y="110099"/>
                  </a:cubicBezTo>
                  <a:cubicBezTo>
                    <a:pt x="5778247" y="104215"/>
                    <a:pt x="5838715" y="102042"/>
                    <a:pt x="5897895" y="96368"/>
                  </a:cubicBezTo>
                  <a:cubicBezTo>
                    <a:pt x="5987399" y="87895"/>
                    <a:pt x="6077855" y="82333"/>
                    <a:pt x="6169957" y="94411"/>
                  </a:cubicBezTo>
                  <a:cubicBezTo>
                    <a:pt x="6212360" y="99875"/>
                    <a:pt x="6252010" y="101763"/>
                    <a:pt x="6294827" y="99236"/>
                  </a:cubicBezTo>
                  <a:cubicBezTo>
                    <a:pt x="6364965" y="95091"/>
                    <a:pt x="6436581" y="97891"/>
                    <a:pt x="6494261" y="71724"/>
                  </a:cubicBezTo>
                  <a:cubicBezTo>
                    <a:pt x="6514615" y="62488"/>
                    <a:pt x="6550354" y="61691"/>
                    <a:pt x="6579627" y="57883"/>
                  </a:cubicBezTo>
                  <a:cubicBezTo>
                    <a:pt x="6613354" y="53353"/>
                    <a:pt x="6637770" y="57878"/>
                    <a:pt x="6654800" y="77086"/>
                  </a:cubicBezTo>
                  <a:cubicBezTo>
                    <a:pt x="6662444" y="85688"/>
                    <a:pt x="6685147" y="94892"/>
                    <a:pt x="6703059" y="97166"/>
                  </a:cubicBezTo>
                  <a:cubicBezTo>
                    <a:pt x="6756799" y="103989"/>
                    <a:pt x="6806654" y="100687"/>
                    <a:pt x="6859445" y="90481"/>
                  </a:cubicBezTo>
                  <a:cubicBezTo>
                    <a:pt x="6908894" y="80861"/>
                    <a:pt x="6969747" y="85387"/>
                    <a:pt x="7025414" y="83536"/>
                  </a:cubicBezTo>
                  <a:cubicBezTo>
                    <a:pt x="7064862" y="82168"/>
                    <a:pt x="7104501" y="77186"/>
                    <a:pt x="7144137" y="79264"/>
                  </a:cubicBezTo>
                  <a:cubicBezTo>
                    <a:pt x="7193316" y="81841"/>
                    <a:pt x="7241809" y="90488"/>
                    <a:pt x="7291235" y="95367"/>
                  </a:cubicBezTo>
                  <a:cubicBezTo>
                    <a:pt x="7329668" y="99288"/>
                    <a:pt x="7368978" y="100585"/>
                    <a:pt x="7407395" y="104888"/>
                  </a:cubicBezTo>
                  <a:cubicBezTo>
                    <a:pt x="7438868" y="108256"/>
                    <a:pt x="7469832" y="114265"/>
                    <a:pt x="7500837" y="119515"/>
                  </a:cubicBezTo>
                  <a:cubicBezTo>
                    <a:pt x="7512146" y="121444"/>
                    <a:pt x="7523255" y="127178"/>
                    <a:pt x="7533567" y="126955"/>
                  </a:cubicBezTo>
                  <a:cubicBezTo>
                    <a:pt x="7636025" y="124121"/>
                    <a:pt x="7707510" y="164497"/>
                    <a:pt x="7792910" y="185188"/>
                  </a:cubicBezTo>
                  <a:cubicBezTo>
                    <a:pt x="7882663" y="207063"/>
                    <a:pt x="7969001" y="237914"/>
                    <a:pt x="8070699" y="235423"/>
                  </a:cubicBezTo>
                  <a:cubicBezTo>
                    <a:pt x="8132239" y="233879"/>
                    <a:pt x="8191903" y="225939"/>
                    <a:pt x="8253177" y="222473"/>
                  </a:cubicBezTo>
                  <a:cubicBezTo>
                    <a:pt x="8274949" y="221324"/>
                    <a:pt x="8299150" y="222976"/>
                    <a:pt x="8320683" y="226393"/>
                  </a:cubicBezTo>
                  <a:cubicBezTo>
                    <a:pt x="8424731" y="242340"/>
                    <a:pt x="8527777" y="249266"/>
                    <a:pt x="8631438" y="237528"/>
                  </a:cubicBezTo>
                  <a:cubicBezTo>
                    <a:pt x="8649201" y="235596"/>
                    <a:pt x="8668058" y="233915"/>
                    <a:pt x="8686410" y="234877"/>
                  </a:cubicBezTo>
                  <a:cubicBezTo>
                    <a:pt x="8786966" y="240146"/>
                    <a:pt x="8885480" y="249315"/>
                    <a:pt x="8980658" y="273001"/>
                  </a:cubicBezTo>
                  <a:cubicBezTo>
                    <a:pt x="9012626" y="280972"/>
                    <a:pt x="9052108" y="279035"/>
                    <a:pt x="9087625" y="282423"/>
                  </a:cubicBezTo>
                  <a:cubicBezTo>
                    <a:pt x="9120583" y="285484"/>
                    <a:pt x="9154319" y="287825"/>
                    <a:pt x="9186017" y="293875"/>
                  </a:cubicBezTo>
                  <a:cubicBezTo>
                    <a:pt x="9232288" y="302785"/>
                    <a:pt x="9275554" y="305815"/>
                    <a:pt x="9323931" y="302628"/>
                  </a:cubicBezTo>
                  <a:cubicBezTo>
                    <a:pt x="9370084" y="299705"/>
                    <a:pt x="9419491" y="304964"/>
                    <a:pt x="9467213" y="307275"/>
                  </a:cubicBezTo>
                  <a:cubicBezTo>
                    <a:pt x="9520438" y="309874"/>
                    <a:pt x="9573661" y="312473"/>
                    <a:pt x="9626826" y="316213"/>
                  </a:cubicBezTo>
                  <a:cubicBezTo>
                    <a:pt x="9648094" y="317708"/>
                    <a:pt x="9671915" y="326588"/>
                    <a:pt x="9689696" y="324467"/>
                  </a:cubicBezTo>
                  <a:cubicBezTo>
                    <a:pt x="9747117" y="317175"/>
                    <a:pt x="9803355" y="332523"/>
                    <a:pt x="9860526" y="329986"/>
                  </a:cubicBezTo>
                  <a:cubicBezTo>
                    <a:pt x="9888572" y="328594"/>
                    <a:pt x="9919723" y="338048"/>
                    <a:pt x="9949775" y="340386"/>
                  </a:cubicBezTo>
                  <a:cubicBezTo>
                    <a:pt x="9998886" y="344296"/>
                    <a:pt x="10048092" y="346302"/>
                    <a:pt x="10097252" y="349262"/>
                  </a:cubicBezTo>
                  <a:cubicBezTo>
                    <a:pt x="10113390" y="350297"/>
                    <a:pt x="10129133" y="351886"/>
                    <a:pt x="10145261" y="353113"/>
                  </a:cubicBezTo>
                  <a:cubicBezTo>
                    <a:pt x="10159555" y="354243"/>
                    <a:pt x="10174512" y="356743"/>
                    <a:pt x="10188159" y="356124"/>
                  </a:cubicBezTo>
                  <a:cubicBezTo>
                    <a:pt x="10237589" y="353944"/>
                    <a:pt x="10286441" y="348682"/>
                    <a:pt x="10336144" y="348235"/>
                  </a:cubicBezTo>
                  <a:cubicBezTo>
                    <a:pt x="10379222" y="347822"/>
                    <a:pt x="10423443" y="353764"/>
                    <a:pt x="10466847" y="354131"/>
                  </a:cubicBezTo>
                  <a:cubicBezTo>
                    <a:pt x="10543353" y="354898"/>
                    <a:pt x="10619988" y="353190"/>
                    <a:pt x="10696514" y="353575"/>
                  </a:cubicBezTo>
                  <a:cubicBezTo>
                    <a:pt x="10713071" y="353680"/>
                    <a:pt x="10730069" y="359342"/>
                    <a:pt x="10746932" y="360606"/>
                  </a:cubicBezTo>
                  <a:cubicBezTo>
                    <a:pt x="10799731" y="364326"/>
                    <a:pt x="10852569" y="367289"/>
                    <a:pt x="10905388" y="370627"/>
                  </a:cubicBezTo>
                  <a:cubicBezTo>
                    <a:pt x="10935470" y="372396"/>
                    <a:pt x="10965963" y="373421"/>
                    <a:pt x="10995602" y="376691"/>
                  </a:cubicBezTo>
                  <a:cubicBezTo>
                    <a:pt x="11034750" y="381032"/>
                    <a:pt x="11070168" y="386324"/>
                    <a:pt x="11107647" y="373405"/>
                  </a:cubicBezTo>
                  <a:cubicBezTo>
                    <a:pt x="11165372" y="353347"/>
                    <a:pt x="11236837" y="366060"/>
                    <a:pt x="11302440" y="364156"/>
                  </a:cubicBezTo>
                  <a:cubicBezTo>
                    <a:pt x="11319394" y="363708"/>
                    <a:pt x="11336655" y="364422"/>
                    <a:pt x="11353613" y="363785"/>
                  </a:cubicBezTo>
                  <a:cubicBezTo>
                    <a:pt x="11384961" y="362566"/>
                    <a:pt x="11415955" y="360947"/>
                    <a:pt x="11447323" y="359346"/>
                  </a:cubicBezTo>
                  <a:cubicBezTo>
                    <a:pt x="11452855" y="359066"/>
                    <a:pt x="11459104" y="359200"/>
                    <a:pt x="11464292" y="358519"/>
                  </a:cubicBezTo>
                  <a:cubicBezTo>
                    <a:pt x="11512058" y="353010"/>
                    <a:pt x="11559143" y="346321"/>
                    <a:pt x="11607560" y="342370"/>
                  </a:cubicBezTo>
                  <a:cubicBezTo>
                    <a:pt x="11631218" y="340368"/>
                    <a:pt x="11657295" y="341352"/>
                    <a:pt x="11681426" y="344335"/>
                  </a:cubicBezTo>
                  <a:cubicBezTo>
                    <a:pt x="11751997" y="352993"/>
                    <a:pt x="11821986" y="358760"/>
                    <a:pt x="11893565" y="355261"/>
                  </a:cubicBezTo>
                  <a:cubicBezTo>
                    <a:pt x="11921973" y="353889"/>
                    <a:pt x="11953288" y="360300"/>
                    <a:pt x="11983290" y="363588"/>
                  </a:cubicBezTo>
                  <a:lnTo>
                    <a:pt x="12192000" y="388018"/>
                  </a:lnTo>
                  <a:lnTo>
                    <a:pt x="12192000" y="577115"/>
                  </a:lnTo>
                  <a:lnTo>
                    <a:pt x="12157329" y="588862"/>
                  </a:lnTo>
                  <a:cubicBezTo>
                    <a:pt x="12118393" y="608572"/>
                    <a:pt x="12109715" y="605637"/>
                    <a:pt x="12066948" y="586034"/>
                  </a:cubicBezTo>
                  <a:cubicBezTo>
                    <a:pt x="12016991" y="563193"/>
                    <a:pt x="11965119" y="541779"/>
                    <a:pt x="11911344" y="521599"/>
                  </a:cubicBezTo>
                  <a:cubicBezTo>
                    <a:pt x="11894383" y="515178"/>
                    <a:pt x="11869417" y="514060"/>
                    <a:pt x="11847823" y="511785"/>
                  </a:cubicBezTo>
                  <a:cubicBezTo>
                    <a:pt x="11811233" y="507768"/>
                    <a:pt x="11773630" y="501982"/>
                    <a:pt x="11737547" y="502380"/>
                  </a:cubicBezTo>
                  <a:cubicBezTo>
                    <a:pt x="11702930" y="502855"/>
                    <a:pt x="11668388" y="508866"/>
                    <a:pt x="11636052" y="514993"/>
                  </a:cubicBezTo>
                  <a:cubicBezTo>
                    <a:pt x="11545722" y="532199"/>
                    <a:pt x="11462455" y="555118"/>
                    <a:pt x="11394706" y="590867"/>
                  </a:cubicBezTo>
                  <a:cubicBezTo>
                    <a:pt x="11385999" y="595562"/>
                    <a:pt x="11369016" y="596581"/>
                    <a:pt x="11354978" y="597561"/>
                  </a:cubicBezTo>
                  <a:cubicBezTo>
                    <a:pt x="11332076" y="599224"/>
                    <a:pt x="11308448" y="600655"/>
                    <a:pt x="11285306" y="599825"/>
                  </a:cubicBezTo>
                  <a:cubicBezTo>
                    <a:pt x="11172906" y="595841"/>
                    <a:pt x="11083430" y="617861"/>
                    <a:pt x="11008528" y="656670"/>
                  </a:cubicBezTo>
                  <a:cubicBezTo>
                    <a:pt x="10986971" y="667750"/>
                    <a:pt x="10970753" y="668236"/>
                    <a:pt x="10948735" y="652964"/>
                  </a:cubicBezTo>
                  <a:cubicBezTo>
                    <a:pt x="10923173" y="635218"/>
                    <a:pt x="10885031" y="639705"/>
                    <a:pt x="10850698" y="641721"/>
                  </a:cubicBezTo>
                  <a:cubicBezTo>
                    <a:pt x="10815269" y="643680"/>
                    <a:pt x="10779458" y="645811"/>
                    <a:pt x="10744026" y="647769"/>
                  </a:cubicBezTo>
                  <a:cubicBezTo>
                    <a:pt x="10717832" y="649066"/>
                    <a:pt x="10692021" y="650003"/>
                    <a:pt x="10666160" y="651891"/>
                  </a:cubicBezTo>
                  <a:cubicBezTo>
                    <a:pt x="10585627" y="657783"/>
                    <a:pt x="10513854" y="650969"/>
                    <a:pt x="10450521" y="616552"/>
                  </a:cubicBezTo>
                  <a:cubicBezTo>
                    <a:pt x="10402221" y="590175"/>
                    <a:pt x="10339099" y="579806"/>
                    <a:pt x="10271192" y="583498"/>
                  </a:cubicBezTo>
                  <a:cubicBezTo>
                    <a:pt x="10262701" y="584006"/>
                    <a:pt x="10251859" y="587254"/>
                    <a:pt x="10246067" y="585423"/>
                  </a:cubicBezTo>
                  <a:cubicBezTo>
                    <a:pt x="10158786" y="558528"/>
                    <a:pt x="10086634" y="594049"/>
                    <a:pt x="10005027" y="592252"/>
                  </a:cubicBezTo>
                  <a:cubicBezTo>
                    <a:pt x="9969004" y="591507"/>
                    <a:pt x="9931565" y="603664"/>
                    <a:pt x="9898681" y="613195"/>
                  </a:cubicBezTo>
                  <a:cubicBezTo>
                    <a:pt x="9853463" y="626281"/>
                    <a:pt x="9813049" y="639042"/>
                    <a:pt x="9753225" y="629038"/>
                  </a:cubicBezTo>
                  <a:cubicBezTo>
                    <a:pt x="9693404" y="618845"/>
                    <a:pt x="9637675" y="628898"/>
                    <a:pt x="9591376" y="648601"/>
                  </a:cubicBezTo>
                  <a:cubicBezTo>
                    <a:pt x="9556001" y="663537"/>
                    <a:pt x="9518120" y="663077"/>
                    <a:pt x="9472860" y="655936"/>
                  </a:cubicBezTo>
                  <a:cubicBezTo>
                    <a:pt x="9416283" y="647056"/>
                    <a:pt x="9357217" y="643578"/>
                    <a:pt x="9299788" y="636945"/>
                  </a:cubicBezTo>
                  <a:cubicBezTo>
                    <a:pt x="9287347" y="635531"/>
                    <a:pt x="9271710" y="632039"/>
                    <a:pt x="9264605" y="627087"/>
                  </a:cubicBezTo>
                  <a:cubicBezTo>
                    <a:pt x="9177661" y="565680"/>
                    <a:pt x="9051076" y="558473"/>
                    <a:pt x="8926435" y="549269"/>
                  </a:cubicBezTo>
                  <a:cubicBezTo>
                    <a:pt x="8850925" y="543595"/>
                    <a:pt x="8774954" y="539613"/>
                    <a:pt x="8698934" y="536583"/>
                  </a:cubicBezTo>
                  <a:cubicBezTo>
                    <a:pt x="8673232" y="535428"/>
                    <a:pt x="8645916" y="537050"/>
                    <a:pt x="8622862" y="541563"/>
                  </a:cubicBezTo>
                  <a:cubicBezTo>
                    <a:pt x="8574890" y="551069"/>
                    <a:pt x="8530403" y="564380"/>
                    <a:pt x="8482784" y="574094"/>
                  </a:cubicBezTo>
                  <a:cubicBezTo>
                    <a:pt x="8464923" y="577929"/>
                    <a:pt x="8442157" y="576927"/>
                    <a:pt x="8421565" y="576610"/>
                  </a:cubicBezTo>
                  <a:cubicBezTo>
                    <a:pt x="8385152" y="576229"/>
                    <a:pt x="8345023" y="569546"/>
                    <a:pt x="8313469" y="574762"/>
                  </a:cubicBezTo>
                  <a:cubicBezTo>
                    <a:pt x="8231431" y="588203"/>
                    <a:pt x="8155671" y="580227"/>
                    <a:pt x="8079520" y="558685"/>
                  </a:cubicBezTo>
                  <a:cubicBezTo>
                    <a:pt x="7972906" y="528487"/>
                    <a:pt x="7870782" y="525043"/>
                    <a:pt x="7773327" y="558854"/>
                  </a:cubicBezTo>
                  <a:cubicBezTo>
                    <a:pt x="7729470" y="574107"/>
                    <a:pt x="7688069" y="563543"/>
                    <a:pt x="7652477" y="547561"/>
                  </a:cubicBezTo>
                  <a:cubicBezTo>
                    <a:pt x="7611494" y="529005"/>
                    <a:pt x="7570974" y="522685"/>
                    <a:pt x="7522274" y="532150"/>
                  </a:cubicBezTo>
                  <a:cubicBezTo>
                    <a:pt x="7511488" y="534257"/>
                    <a:pt x="7496511" y="532136"/>
                    <a:pt x="7484080" y="530532"/>
                  </a:cubicBezTo>
                  <a:cubicBezTo>
                    <a:pt x="7413133" y="522044"/>
                    <a:pt x="7341987" y="510303"/>
                    <a:pt x="7282277" y="540177"/>
                  </a:cubicBezTo>
                  <a:cubicBezTo>
                    <a:pt x="7270558" y="546051"/>
                    <a:pt x="7251336" y="547713"/>
                    <a:pt x="7235690" y="551282"/>
                  </a:cubicBezTo>
                  <a:cubicBezTo>
                    <a:pt x="7170161" y="565782"/>
                    <a:pt x="7172820" y="564203"/>
                    <a:pt x="7116339" y="539494"/>
                  </a:cubicBezTo>
                  <a:cubicBezTo>
                    <a:pt x="7086841" y="526502"/>
                    <a:pt x="7045980" y="512724"/>
                    <a:pt x="7011067" y="511848"/>
                  </a:cubicBezTo>
                  <a:cubicBezTo>
                    <a:pt x="6800473" y="506533"/>
                    <a:pt x="6601893" y="468653"/>
                    <a:pt x="6403234" y="432296"/>
                  </a:cubicBezTo>
                  <a:cubicBezTo>
                    <a:pt x="6280760" y="409851"/>
                    <a:pt x="6160432" y="402592"/>
                    <a:pt x="6036273" y="412301"/>
                  </a:cubicBezTo>
                  <a:cubicBezTo>
                    <a:pt x="5946471" y="419425"/>
                    <a:pt x="5863077" y="395593"/>
                    <a:pt x="5780467" y="377910"/>
                  </a:cubicBezTo>
                  <a:cubicBezTo>
                    <a:pt x="5763357" y="374343"/>
                    <a:pt x="5747757" y="363033"/>
                    <a:pt x="5739051" y="353609"/>
                  </a:cubicBezTo>
                  <a:cubicBezTo>
                    <a:pt x="5707675" y="320294"/>
                    <a:pt x="5653252" y="312483"/>
                    <a:pt x="5583566" y="321995"/>
                  </a:cubicBezTo>
                  <a:cubicBezTo>
                    <a:pt x="5528347" y="329404"/>
                    <a:pt x="5477716" y="340486"/>
                    <a:pt x="5432030" y="362512"/>
                  </a:cubicBezTo>
                  <a:cubicBezTo>
                    <a:pt x="5378421" y="388318"/>
                    <a:pt x="5322767" y="418026"/>
                    <a:pt x="5241398" y="425781"/>
                  </a:cubicBezTo>
                  <a:cubicBezTo>
                    <a:pt x="5206262" y="429089"/>
                    <a:pt x="5176131" y="428273"/>
                    <a:pt x="5139710" y="421022"/>
                  </a:cubicBezTo>
                  <a:cubicBezTo>
                    <a:pt x="5069048" y="407018"/>
                    <a:pt x="4997864" y="396037"/>
                    <a:pt x="4929402" y="424310"/>
                  </a:cubicBezTo>
                  <a:cubicBezTo>
                    <a:pt x="4891785" y="439890"/>
                    <a:pt x="4841650" y="448519"/>
                    <a:pt x="4782793" y="441046"/>
                  </a:cubicBezTo>
                  <a:cubicBezTo>
                    <a:pt x="4709316" y="431663"/>
                    <a:pt x="4641426" y="442031"/>
                    <a:pt x="4577594" y="459290"/>
                  </a:cubicBezTo>
                  <a:cubicBezTo>
                    <a:pt x="4554816" y="465538"/>
                    <a:pt x="4527069" y="468279"/>
                    <a:pt x="4500826" y="470529"/>
                  </a:cubicBezTo>
                  <a:cubicBezTo>
                    <a:pt x="4440199" y="475746"/>
                    <a:pt x="4379252" y="479993"/>
                    <a:pt x="4317973" y="483649"/>
                  </a:cubicBezTo>
                  <a:cubicBezTo>
                    <a:pt x="4267762" y="486741"/>
                    <a:pt x="4217264" y="488292"/>
                    <a:pt x="4166722" y="490602"/>
                  </a:cubicBezTo>
                  <a:cubicBezTo>
                    <a:pt x="4111394" y="493045"/>
                    <a:pt x="4067073" y="503124"/>
                    <a:pt x="4042814" y="530660"/>
                  </a:cubicBezTo>
                  <a:cubicBezTo>
                    <a:pt x="4034996" y="539407"/>
                    <a:pt x="4017001" y="545715"/>
                    <a:pt x="4002653" y="552594"/>
                  </a:cubicBezTo>
                  <a:cubicBezTo>
                    <a:pt x="3992459" y="557592"/>
                    <a:pt x="3979023" y="561086"/>
                    <a:pt x="3969549" y="566312"/>
                  </a:cubicBezTo>
                  <a:cubicBezTo>
                    <a:pt x="3919896" y="593854"/>
                    <a:pt x="3870968" y="621622"/>
                    <a:pt x="3821685" y="649183"/>
                  </a:cubicBezTo>
                  <a:cubicBezTo>
                    <a:pt x="3816761" y="651788"/>
                    <a:pt x="3811445" y="654943"/>
                    <a:pt x="3805138" y="655947"/>
                  </a:cubicBezTo>
                  <a:cubicBezTo>
                    <a:pt x="3739817" y="666451"/>
                    <a:pt x="3673801" y="676154"/>
                    <a:pt x="3609177" y="687459"/>
                  </a:cubicBezTo>
                  <a:cubicBezTo>
                    <a:pt x="3584288" y="691878"/>
                    <a:pt x="3558597" y="697589"/>
                    <a:pt x="3539727" y="706521"/>
                  </a:cubicBezTo>
                  <a:cubicBezTo>
                    <a:pt x="3496714" y="726780"/>
                    <a:pt x="3457268" y="749132"/>
                    <a:pt x="3396572" y="755681"/>
                  </a:cubicBezTo>
                  <a:cubicBezTo>
                    <a:pt x="3378807" y="757611"/>
                    <a:pt x="3357809" y="758036"/>
                    <a:pt x="3341054" y="754679"/>
                  </a:cubicBezTo>
                  <a:cubicBezTo>
                    <a:pt x="3272962" y="740809"/>
                    <a:pt x="3206471" y="724541"/>
                    <a:pt x="3138775" y="710120"/>
                  </a:cubicBezTo>
                  <a:cubicBezTo>
                    <a:pt x="3095820" y="701191"/>
                    <a:pt x="3056969" y="691141"/>
                    <a:pt x="3037283" y="666453"/>
                  </a:cubicBezTo>
                  <a:cubicBezTo>
                    <a:pt x="3031764" y="659487"/>
                    <a:pt x="3015626" y="651391"/>
                    <a:pt x="3002117" y="649347"/>
                  </a:cubicBezTo>
                  <a:cubicBezTo>
                    <a:pt x="2915220" y="636209"/>
                    <a:pt x="2829194" y="627503"/>
                    <a:pt x="2747294" y="652400"/>
                  </a:cubicBezTo>
                  <a:cubicBezTo>
                    <a:pt x="2730084" y="657794"/>
                    <a:pt x="2698519" y="656140"/>
                    <a:pt x="2676273" y="652304"/>
                  </a:cubicBezTo>
                  <a:cubicBezTo>
                    <a:pt x="2590546" y="637890"/>
                    <a:pt x="2508883" y="630176"/>
                    <a:pt x="2432360" y="657836"/>
                  </a:cubicBezTo>
                  <a:cubicBezTo>
                    <a:pt x="2423352" y="661179"/>
                    <a:pt x="2395274" y="656272"/>
                    <a:pt x="2382311" y="650824"/>
                  </a:cubicBezTo>
                  <a:cubicBezTo>
                    <a:pt x="2257393" y="597728"/>
                    <a:pt x="2187724" y="592930"/>
                    <a:pt x="2055134" y="630053"/>
                  </a:cubicBezTo>
                  <a:cubicBezTo>
                    <a:pt x="2046542" y="632464"/>
                    <a:pt x="2035364" y="635121"/>
                    <a:pt x="2031829" y="639324"/>
                  </a:cubicBezTo>
                  <a:cubicBezTo>
                    <a:pt x="2007977" y="666120"/>
                    <a:pt x="1960229" y="664380"/>
                    <a:pt x="1912764" y="664183"/>
                  </a:cubicBezTo>
                  <a:cubicBezTo>
                    <a:pt x="1860521" y="663924"/>
                    <a:pt x="1808236" y="664426"/>
                    <a:pt x="1755637" y="663960"/>
                  </a:cubicBezTo>
                  <a:cubicBezTo>
                    <a:pt x="1746439" y="663859"/>
                    <a:pt x="1736243" y="661799"/>
                    <a:pt x="1727159" y="659605"/>
                  </a:cubicBezTo>
                  <a:cubicBezTo>
                    <a:pt x="1692256" y="651480"/>
                    <a:pt x="1658604" y="640559"/>
                    <a:pt x="1622470" y="634850"/>
                  </a:cubicBezTo>
                  <a:cubicBezTo>
                    <a:pt x="1544362" y="622552"/>
                    <a:pt x="1469248" y="602210"/>
                    <a:pt x="1385955" y="604522"/>
                  </a:cubicBezTo>
                  <a:cubicBezTo>
                    <a:pt x="1371585" y="604913"/>
                    <a:pt x="1355357" y="598530"/>
                    <a:pt x="1340055" y="595629"/>
                  </a:cubicBezTo>
                  <a:cubicBezTo>
                    <a:pt x="1312351" y="590552"/>
                    <a:pt x="1285460" y="583993"/>
                    <a:pt x="1257271" y="581180"/>
                  </a:cubicBezTo>
                  <a:cubicBezTo>
                    <a:pt x="1182583" y="573830"/>
                    <a:pt x="1107142" y="566824"/>
                    <a:pt x="1031914" y="562692"/>
                  </a:cubicBezTo>
                  <a:cubicBezTo>
                    <a:pt x="995593" y="560597"/>
                    <a:pt x="958880" y="565923"/>
                    <a:pt x="922031" y="566853"/>
                  </a:cubicBezTo>
                  <a:cubicBezTo>
                    <a:pt x="905446" y="567320"/>
                    <a:pt x="878533" y="568199"/>
                    <a:pt x="873250" y="563724"/>
                  </a:cubicBezTo>
                  <a:cubicBezTo>
                    <a:pt x="832343" y="529722"/>
                    <a:pt x="772202" y="532674"/>
                    <a:pt x="711627" y="529880"/>
                  </a:cubicBezTo>
                  <a:cubicBezTo>
                    <a:pt x="577999" y="523641"/>
                    <a:pt x="447408" y="543696"/>
                    <a:pt x="311112" y="525106"/>
                  </a:cubicBezTo>
                  <a:cubicBezTo>
                    <a:pt x="271645" y="519795"/>
                    <a:pt x="226936" y="530235"/>
                    <a:pt x="184145" y="532188"/>
                  </a:cubicBezTo>
                  <a:cubicBezTo>
                    <a:pt x="162015" y="533128"/>
                    <a:pt x="137665" y="534333"/>
                    <a:pt x="116886" y="530572"/>
                  </a:cubicBezTo>
                  <a:cubicBezTo>
                    <a:pt x="84810" y="524693"/>
                    <a:pt x="54011" y="515448"/>
                    <a:pt x="23941" y="506433"/>
                  </a:cubicBezTo>
                  <a:lnTo>
                    <a:pt x="0" y="502149"/>
                  </a:lnTo>
                  <a:close/>
                </a:path>
              </a:pathLst>
            </a:custGeom>
            <a:blipFill>
              <a:blip r:embed="rId6">
                <a:alphaModFix amt="57000"/>
              </a:blip>
              <a:tile tx="0" ty="0" sx="100000" sy="100000" flip="none" algn="tl"/>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4" name="Footer Placeholder 3">
            <a:extLst>
              <a:ext uri="{FF2B5EF4-FFF2-40B4-BE49-F238E27FC236}">
                <a16:creationId xmlns:a16="http://schemas.microsoft.com/office/drawing/2014/main" id="{4DFEACA3-186F-5EA9-6963-25EFC0E9D9E1}"/>
              </a:ext>
            </a:extLst>
          </p:cNvPr>
          <p:cNvSpPr>
            <a:spLocks noGrp="1"/>
          </p:cNvSpPr>
          <p:nvPr>
            <p:ph type="ftr" sz="quarter" idx="11"/>
          </p:nvPr>
        </p:nvSpPr>
        <p:spPr>
          <a:xfrm>
            <a:off x="8907674" y="6829400"/>
            <a:ext cx="3963564" cy="413809"/>
          </a:xfrm>
        </p:spPr>
        <p:txBody>
          <a:bodyPr>
            <a:normAutofit/>
          </a:bodyPr>
          <a:lstStyle/>
          <a:p>
            <a:pPr algn="r">
              <a:spcAft>
                <a:spcPts val="600"/>
              </a:spcAft>
            </a:pPr>
            <a:r>
              <a:rPr lang="en-US" sz="1100">
                <a:solidFill>
                  <a:schemeClr val="bg1">
                    <a:alpha val="60000"/>
                  </a:schemeClr>
                </a:solidFill>
                <a:cs typeface="Arial" panose="020B0604020202020204" pitchFamily="34" charset="0"/>
              </a:rPr>
              <a:t>Hays Companies | </a:t>
            </a:r>
            <a:fld id="{91A8ACAE-3572-4A3B-965A-23CC8B65ED99}" type="slidenum">
              <a:rPr lang="en-US" sz="1100">
                <a:solidFill>
                  <a:schemeClr val="bg1">
                    <a:alpha val="60000"/>
                  </a:schemeClr>
                </a:solidFill>
                <a:cs typeface="Arial" panose="020B0604020202020204" pitchFamily="34" charset="0"/>
              </a:rPr>
              <a:pPr algn="r">
                <a:spcAft>
                  <a:spcPts val="600"/>
                </a:spcAft>
              </a:pPr>
              <a:t>3</a:t>
            </a:fld>
            <a:endParaRPr lang="en-US" sz="1100">
              <a:solidFill>
                <a:schemeClr val="bg1">
                  <a:alpha val="60000"/>
                </a:schemeClr>
              </a:solidFill>
              <a:cs typeface="Arial" panose="020B0604020202020204" pitchFamily="34" charset="0"/>
            </a:endParaRPr>
          </a:p>
        </p:txBody>
      </p:sp>
      <p:graphicFrame>
        <p:nvGraphicFramePr>
          <p:cNvPr id="49" name="Content Placeholder 9">
            <a:extLst>
              <a:ext uri="{FF2B5EF4-FFF2-40B4-BE49-F238E27FC236}">
                <a16:creationId xmlns:a16="http://schemas.microsoft.com/office/drawing/2014/main" id="{3020254B-C09F-B96E-FFD9-AF8431117122}"/>
              </a:ext>
            </a:extLst>
          </p:cNvPr>
          <p:cNvGraphicFramePr>
            <a:graphicFrameLocks noGrp="1"/>
          </p:cNvGraphicFramePr>
          <p:nvPr>
            <p:ph idx="1"/>
            <p:extLst>
              <p:ext uri="{D42A27DB-BD31-4B8C-83A1-F6EECF244321}">
                <p14:modId xmlns:p14="http://schemas.microsoft.com/office/powerpoint/2010/main" val="1551119552"/>
              </p:ext>
            </p:extLst>
          </p:nvPr>
        </p:nvGraphicFramePr>
        <p:xfrm>
          <a:off x="3064476" y="4077730"/>
          <a:ext cx="9806763" cy="3165479"/>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pic>
        <p:nvPicPr>
          <p:cNvPr id="10" name="Audio 9">
            <a:hlinkClick r:id="" action="ppaction://media"/>
            <a:extLst>
              <a:ext uri="{FF2B5EF4-FFF2-40B4-BE49-F238E27FC236}">
                <a16:creationId xmlns:a16="http://schemas.microsoft.com/office/drawing/2014/main" id="{99DB7FF1-DD6A-D4F5-21F6-22E9A055F9A4}"/>
              </a:ext>
            </a:extLst>
          </p:cNvPr>
          <p:cNvPicPr>
            <a:picLocks noChangeAspect="1"/>
          </p:cNvPicPr>
          <p:nvPr>
            <a:audioFile r:link="rId2"/>
            <p:extLst>
              <p:ext uri="{DAA4B4D4-6D71-4841-9C94-3DE7FCFB9230}">
                <p14:media xmlns:p14="http://schemas.microsoft.com/office/powerpoint/2010/main" r:embed="rId1"/>
              </p:ext>
            </p:extLst>
          </p:nvPr>
        </p:nvPicPr>
        <p:blipFill>
          <a:blip r:embed="rId12"/>
          <a:srcRect l="-141250" t="-141250" r="-141250" b="-141250"/>
          <a:stretch>
            <a:fillRect/>
          </a:stretch>
        </p:blipFill>
        <p:spPr>
          <a:xfrm>
            <a:off x="11392611" y="5347411"/>
            <a:ext cx="2331720" cy="2331720"/>
          </a:xfrm>
          <a:prstGeom prst="ellipse">
            <a:avLst/>
          </a:prstGeom>
        </p:spPr>
      </p:pic>
    </p:spTree>
    <p:extLst>
      <p:ext uri="{BB962C8B-B14F-4D97-AF65-F5344CB8AC3E}">
        <p14:creationId xmlns:p14="http://schemas.microsoft.com/office/powerpoint/2010/main" val="2039004217"/>
      </p:ext>
    </p:extLst>
  </p:cSld>
  <p:clrMapOvr>
    <a:masterClrMapping/>
  </p:clrMapOvr>
  <p:transition spd="slow" advTm="2133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 name="Rectangle 29">
            <a:extLst>
              <a:ext uri="{FF2B5EF4-FFF2-40B4-BE49-F238E27FC236}">
                <a16:creationId xmlns:a16="http://schemas.microsoft.com/office/drawing/2014/main" id="{955A2079-FA98-4876-80F0-72364A7D2E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3814145" cy="7772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16AAFC9-1E35-ACB0-4D25-11F6BFC65814}"/>
              </a:ext>
            </a:extLst>
          </p:cNvPr>
          <p:cNvSpPr>
            <a:spLocks noGrp="1"/>
          </p:cNvSpPr>
          <p:nvPr>
            <p:ph type="title"/>
          </p:nvPr>
        </p:nvSpPr>
        <p:spPr>
          <a:xfrm>
            <a:off x="949960" y="631479"/>
            <a:ext cx="11917680" cy="1284632"/>
          </a:xfrm>
        </p:spPr>
        <p:txBody>
          <a:bodyPr vert="horz" lIns="91440" tIns="45720" rIns="91440" bIns="45720" rtlCol="0" anchor="ctr">
            <a:normAutofit/>
          </a:bodyPr>
          <a:lstStyle/>
          <a:p>
            <a:pPr algn="ctr" defTabSz="914400">
              <a:lnSpc>
                <a:spcPct val="90000"/>
              </a:lnSpc>
              <a:spcBef>
                <a:spcPct val="0"/>
              </a:spcBef>
            </a:pPr>
            <a:r>
              <a:rPr lang="en-US" sz="5900" kern="1200">
                <a:solidFill>
                  <a:schemeClr val="tx1"/>
                </a:solidFill>
                <a:latin typeface="+mj-lt"/>
                <a:ea typeface="+mj-ea"/>
                <a:cs typeface="+mj-cs"/>
              </a:rPr>
              <a:t>BENEFIT ELIGIBILITY</a:t>
            </a:r>
          </a:p>
        </p:txBody>
      </p:sp>
      <p:graphicFrame>
        <p:nvGraphicFramePr>
          <p:cNvPr id="6" name="Content Placeholder 5">
            <a:extLst>
              <a:ext uri="{FF2B5EF4-FFF2-40B4-BE49-F238E27FC236}">
                <a16:creationId xmlns:a16="http://schemas.microsoft.com/office/drawing/2014/main" id="{25687BB0-330C-C63D-109A-336F58DA6395}"/>
              </a:ext>
            </a:extLst>
          </p:cNvPr>
          <p:cNvGraphicFramePr>
            <a:graphicFrameLocks noGrp="1"/>
          </p:cNvGraphicFramePr>
          <p:nvPr>
            <p:ph idx="1"/>
            <p:extLst>
              <p:ext uri="{D42A27DB-BD31-4B8C-83A1-F6EECF244321}">
                <p14:modId xmlns:p14="http://schemas.microsoft.com/office/powerpoint/2010/main" val="3433530780"/>
              </p:ext>
            </p:extLst>
          </p:nvPr>
        </p:nvGraphicFramePr>
        <p:xfrm>
          <a:off x="949960" y="2072640"/>
          <a:ext cx="11917680" cy="493288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7" name="TextBox 6">
            <a:extLst>
              <a:ext uri="{FF2B5EF4-FFF2-40B4-BE49-F238E27FC236}">
                <a16:creationId xmlns:a16="http://schemas.microsoft.com/office/drawing/2014/main" id="{C86CDB0C-A874-2EBC-A027-38D55B68B037}"/>
              </a:ext>
            </a:extLst>
          </p:cNvPr>
          <p:cNvSpPr txBox="1"/>
          <p:nvPr/>
        </p:nvSpPr>
        <p:spPr>
          <a:xfrm>
            <a:off x="645915" y="6834531"/>
            <a:ext cx="12700913" cy="369332"/>
          </a:xfrm>
          <a:prstGeom prst="rect">
            <a:avLst/>
          </a:prstGeom>
          <a:noFill/>
        </p:spPr>
        <p:txBody>
          <a:bodyPr wrap="none" rtlCol="0">
            <a:spAutoFit/>
          </a:bodyPr>
          <a:lstStyle/>
          <a:p>
            <a:r>
              <a:rPr lang="en-US" i="1" dirty="0"/>
              <a:t>DEPENDENT ELIGIBILITY VERIFICATION – PLEASE SUBMIT DOCUMENTATION TO HR TO VERIFY DEPENDENT(S)</a:t>
            </a:r>
          </a:p>
        </p:txBody>
      </p:sp>
      <p:pic>
        <p:nvPicPr>
          <p:cNvPr id="12" name="Audio 11">
            <a:hlinkClick r:id="" action="ppaction://media"/>
            <a:extLst>
              <a:ext uri="{FF2B5EF4-FFF2-40B4-BE49-F238E27FC236}">
                <a16:creationId xmlns:a16="http://schemas.microsoft.com/office/drawing/2014/main" id="{604853BE-9851-65F0-2053-A2827F0F9F0C}"/>
              </a:ext>
            </a:extLst>
          </p:cNvPr>
          <p:cNvPicPr>
            <a:picLocks noChangeAspect="1"/>
          </p:cNvPicPr>
          <p:nvPr>
            <a:audioFile r:link="rId2"/>
            <p:extLst>
              <p:ext uri="{DAA4B4D4-6D71-4841-9C94-3DE7FCFB9230}">
                <p14:media xmlns:p14="http://schemas.microsoft.com/office/powerpoint/2010/main" r:embed="rId1"/>
              </p:ext>
            </p:extLst>
          </p:nvPr>
        </p:nvPicPr>
        <p:blipFill>
          <a:blip r:embed="rId10"/>
          <a:srcRect l="-141250" t="-141250" r="-141250" b="-141250"/>
          <a:stretch>
            <a:fillRect/>
          </a:stretch>
        </p:blipFill>
        <p:spPr>
          <a:xfrm>
            <a:off x="11392611" y="5347411"/>
            <a:ext cx="2331720" cy="2331720"/>
          </a:xfrm>
          <a:prstGeom prst="ellipse">
            <a:avLst/>
          </a:prstGeom>
        </p:spPr>
      </p:pic>
    </p:spTree>
    <p:extLst>
      <p:ext uri="{BB962C8B-B14F-4D97-AF65-F5344CB8AC3E}">
        <p14:creationId xmlns:p14="http://schemas.microsoft.com/office/powerpoint/2010/main" val="2905691961"/>
      </p:ext>
    </p:extLst>
  </p:cSld>
  <p:clrMapOvr>
    <a:masterClrMapping/>
  </p:clrMapOvr>
  <p:transition spd="slow" advTm="30835">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3817600" cy="77724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2" name="Rectangle 11">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3814145" cy="77724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598095" y="1598093"/>
            <a:ext cx="7772400" cy="4576214"/>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598096" y="1609582"/>
            <a:ext cx="7772399" cy="4576218"/>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870313" y="4066496"/>
            <a:ext cx="2835576" cy="4576220"/>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Freeform: Shape 19">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68635" y="1099013"/>
            <a:ext cx="4420404" cy="4736153"/>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2" name="Rectangle 21">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598105" y="1586602"/>
            <a:ext cx="7772403" cy="4576213"/>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0F0F4AD8-0299-E229-02B3-CD1E16671D90}"/>
              </a:ext>
            </a:extLst>
          </p:cNvPr>
          <p:cNvSpPr>
            <a:spLocks noGrp="1"/>
          </p:cNvSpPr>
          <p:nvPr>
            <p:ph type="title"/>
          </p:nvPr>
        </p:nvSpPr>
        <p:spPr>
          <a:xfrm>
            <a:off x="528951" y="665102"/>
            <a:ext cx="3628215" cy="3839163"/>
          </a:xfrm>
        </p:spPr>
        <p:txBody>
          <a:bodyPr vert="horz" lIns="91440" tIns="45720" rIns="91440" bIns="45720" rtlCol="0" anchor="b">
            <a:normAutofit/>
          </a:bodyPr>
          <a:lstStyle/>
          <a:p>
            <a:pPr algn="r" defTabSz="914400">
              <a:lnSpc>
                <a:spcPct val="90000"/>
              </a:lnSpc>
              <a:spcBef>
                <a:spcPct val="0"/>
              </a:spcBef>
            </a:pPr>
            <a:r>
              <a:rPr lang="en-US" sz="4500" kern="1200">
                <a:solidFill>
                  <a:srgbClr val="FFFFFF"/>
                </a:solidFill>
                <a:latin typeface="+mj-lt"/>
                <a:ea typeface="+mj-ea"/>
                <a:cs typeface="+mj-cs"/>
              </a:rPr>
              <a:t>IMPORTANT DATES AND DEADLINES</a:t>
            </a:r>
          </a:p>
        </p:txBody>
      </p:sp>
      <p:sp>
        <p:nvSpPr>
          <p:cNvPr id="5" name="Content Placeholder 2">
            <a:extLst>
              <a:ext uri="{FF2B5EF4-FFF2-40B4-BE49-F238E27FC236}">
                <a16:creationId xmlns:a16="http://schemas.microsoft.com/office/drawing/2014/main" id="{0115CF02-7310-A7E9-B1BF-145CC5495D3E}"/>
              </a:ext>
            </a:extLst>
          </p:cNvPr>
          <p:cNvSpPr txBox="1">
            <a:spLocks/>
          </p:cNvSpPr>
          <p:nvPr/>
        </p:nvSpPr>
        <p:spPr>
          <a:xfrm>
            <a:off x="5451626" y="736077"/>
            <a:ext cx="7429394" cy="6285520"/>
          </a:xfrm>
          <a:prstGeom prst="rect">
            <a:avLst/>
          </a:prstGeom>
        </p:spPr>
        <p:txBody>
          <a:bodyPr vert="horz" lIns="91440" tIns="45720" rIns="91440" bIns="45720" rtlCol="0" anchor="ctr">
            <a:normAutofit/>
          </a:bodyPr>
          <a:lstStyle>
            <a:lvl1pPr marL="0" indent="0" algn="l" defTabSz="1036507" rtl="0" eaLnBrk="1" latinLnBrk="0" hangingPunct="1">
              <a:lnSpc>
                <a:spcPct val="120000"/>
              </a:lnSpc>
              <a:spcBef>
                <a:spcPts val="1133"/>
              </a:spcBef>
              <a:buClr>
                <a:schemeClr val="accent3"/>
              </a:buClr>
              <a:buFont typeface="Arial" panose="020B0604020202020204" pitchFamily="34" charset="0"/>
              <a:buNone/>
              <a:defRPr sz="2116" kern="1200">
                <a:solidFill>
                  <a:schemeClr val="accent6"/>
                </a:solidFill>
                <a:latin typeface="Arial" panose="020B0604020202020204" pitchFamily="34" charset="0"/>
                <a:ea typeface="+mn-ea"/>
                <a:cs typeface="Arial" panose="020B0604020202020204" pitchFamily="34" charset="0"/>
              </a:defRPr>
            </a:lvl1pPr>
            <a:lvl2pPr marL="436595" indent="-263876" algn="l" defTabSz="1036507" rtl="0" eaLnBrk="1" latinLnBrk="0" hangingPunct="1">
              <a:lnSpc>
                <a:spcPct val="120000"/>
              </a:lnSpc>
              <a:spcBef>
                <a:spcPts val="567"/>
              </a:spcBef>
              <a:buClr>
                <a:schemeClr val="accent3"/>
              </a:buClr>
              <a:buFont typeface="Arial" panose="020B0604020202020204" pitchFamily="34" charset="0"/>
              <a:buChar char="•"/>
              <a:defRPr sz="2116" kern="1200">
                <a:solidFill>
                  <a:schemeClr val="accent6"/>
                </a:solidFill>
                <a:latin typeface="Arial" panose="020B0604020202020204" pitchFamily="34" charset="0"/>
                <a:ea typeface="+mn-ea"/>
                <a:cs typeface="Arial" panose="020B0604020202020204" pitchFamily="34" charset="0"/>
              </a:defRPr>
            </a:lvl2pPr>
            <a:lvl3pPr marL="782032" indent="-263876" algn="l" defTabSz="1036507" rtl="0" eaLnBrk="1" latinLnBrk="0" hangingPunct="1">
              <a:lnSpc>
                <a:spcPct val="120000"/>
              </a:lnSpc>
              <a:spcBef>
                <a:spcPts val="567"/>
              </a:spcBef>
              <a:buClr>
                <a:schemeClr val="accent3"/>
              </a:buClr>
              <a:buFont typeface="Arial" panose="020B0604020202020204" pitchFamily="34" charset="0"/>
              <a:buChar char="‒"/>
              <a:defRPr sz="2116" kern="1200">
                <a:solidFill>
                  <a:schemeClr val="accent6"/>
                </a:solidFill>
                <a:latin typeface="Arial" panose="020B0604020202020204" pitchFamily="34" charset="0"/>
                <a:ea typeface="+mn-ea"/>
                <a:cs typeface="Arial" panose="020B0604020202020204" pitchFamily="34" charset="0"/>
              </a:defRPr>
            </a:lvl3pPr>
            <a:lvl4pPr marL="1209031" indent="-254280" algn="l" defTabSz="1036507" rtl="0" eaLnBrk="1" latinLnBrk="0" hangingPunct="1">
              <a:lnSpc>
                <a:spcPct val="120000"/>
              </a:lnSpc>
              <a:spcBef>
                <a:spcPts val="567"/>
              </a:spcBef>
              <a:buClr>
                <a:schemeClr val="accent3"/>
              </a:buClr>
              <a:buFont typeface="Wingdings" panose="05000000000000000000" pitchFamily="2" charset="2"/>
              <a:buChar char="§"/>
              <a:defRPr sz="2116" kern="1200">
                <a:solidFill>
                  <a:schemeClr val="accent6"/>
                </a:solidFill>
                <a:latin typeface="Arial" panose="020B0604020202020204" pitchFamily="34" charset="0"/>
                <a:ea typeface="+mn-ea"/>
                <a:cs typeface="Arial" panose="020B0604020202020204" pitchFamily="34" charset="0"/>
              </a:defRPr>
            </a:lvl4pPr>
            <a:lvl5pPr marL="1209031" indent="-254280" algn="l" defTabSz="1036507" rtl="0" eaLnBrk="1" latinLnBrk="0" hangingPunct="1">
              <a:lnSpc>
                <a:spcPct val="120000"/>
              </a:lnSpc>
              <a:spcBef>
                <a:spcPts val="567"/>
              </a:spcBef>
              <a:buClr>
                <a:schemeClr val="accent3"/>
              </a:buClr>
              <a:buFont typeface="Wingdings" panose="05000000000000000000" pitchFamily="2" charset="2"/>
              <a:buChar char="§"/>
              <a:defRPr sz="2116" kern="1200">
                <a:solidFill>
                  <a:schemeClr val="accent6"/>
                </a:solidFill>
                <a:latin typeface="Arial" panose="020B0604020202020204" pitchFamily="34" charset="0"/>
                <a:ea typeface="+mn-ea"/>
                <a:cs typeface="Arial" panose="020B0604020202020204" pitchFamily="34" charset="0"/>
              </a:defRPr>
            </a:lvl5pPr>
            <a:lvl6pPr marL="2850394" indent="-259126" algn="l" defTabSz="1036507" rtl="0" eaLnBrk="1" latinLnBrk="0" hangingPunct="1">
              <a:lnSpc>
                <a:spcPct val="90000"/>
              </a:lnSpc>
              <a:spcBef>
                <a:spcPts val="567"/>
              </a:spcBef>
              <a:buFont typeface="Arial" panose="020B0604020202020204" pitchFamily="34" charset="0"/>
              <a:buChar char="•"/>
              <a:defRPr sz="2040" kern="1200">
                <a:solidFill>
                  <a:schemeClr val="tx1"/>
                </a:solidFill>
                <a:latin typeface="+mn-lt"/>
                <a:ea typeface="+mn-ea"/>
                <a:cs typeface="+mn-cs"/>
              </a:defRPr>
            </a:lvl6pPr>
            <a:lvl7pPr marL="3368647" indent="-259126" algn="l" defTabSz="1036507" rtl="0" eaLnBrk="1" latinLnBrk="0" hangingPunct="1">
              <a:lnSpc>
                <a:spcPct val="90000"/>
              </a:lnSpc>
              <a:spcBef>
                <a:spcPts val="567"/>
              </a:spcBef>
              <a:buFont typeface="Arial" panose="020B0604020202020204" pitchFamily="34" charset="0"/>
              <a:buChar char="•"/>
              <a:defRPr sz="2040" kern="1200">
                <a:solidFill>
                  <a:schemeClr val="tx1"/>
                </a:solidFill>
                <a:latin typeface="+mn-lt"/>
                <a:ea typeface="+mn-ea"/>
                <a:cs typeface="+mn-cs"/>
              </a:defRPr>
            </a:lvl7pPr>
            <a:lvl8pPr marL="3886901" indent="-259126" algn="l" defTabSz="1036507" rtl="0" eaLnBrk="1" latinLnBrk="0" hangingPunct="1">
              <a:lnSpc>
                <a:spcPct val="90000"/>
              </a:lnSpc>
              <a:spcBef>
                <a:spcPts val="567"/>
              </a:spcBef>
              <a:buFont typeface="Arial" panose="020B0604020202020204" pitchFamily="34" charset="0"/>
              <a:buChar char="•"/>
              <a:defRPr sz="2040" kern="1200">
                <a:solidFill>
                  <a:schemeClr val="tx1"/>
                </a:solidFill>
                <a:latin typeface="+mn-lt"/>
                <a:ea typeface="+mn-ea"/>
                <a:cs typeface="+mn-cs"/>
              </a:defRPr>
            </a:lvl8pPr>
            <a:lvl9pPr marL="4405154" indent="-259126" algn="l" defTabSz="1036507" rtl="0" eaLnBrk="1" latinLnBrk="0" hangingPunct="1">
              <a:lnSpc>
                <a:spcPct val="90000"/>
              </a:lnSpc>
              <a:spcBef>
                <a:spcPts val="567"/>
              </a:spcBef>
              <a:buFont typeface="Arial" panose="020B0604020202020204" pitchFamily="34" charset="0"/>
              <a:buChar char="•"/>
              <a:defRPr sz="2040" kern="1200">
                <a:solidFill>
                  <a:schemeClr val="tx1"/>
                </a:solidFill>
                <a:latin typeface="+mn-lt"/>
                <a:ea typeface="+mn-ea"/>
                <a:cs typeface="+mn-cs"/>
              </a:defRPr>
            </a:lvl9pPr>
          </a:lstStyle>
          <a:p>
            <a:pPr marL="342900" indent="-228600" defTabSz="914400">
              <a:lnSpc>
                <a:spcPct val="90000"/>
              </a:lnSpc>
              <a:buFont typeface="Arial" panose="020B0604020202020204" pitchFamily="34" charset="0"/>
              <a:buChar char="•"/>
            </a:pPr>
            <a:r>
              <a:rPr lang="en-US" sz="2300" dirty="0">
                <a:solidFill>
                  <a:schemeClr val="tx1"/>
                </a:solidFill>
                <a:latin typeface="+mn-lt"/>
                <a:cs typeface="+mn-cs"/>
              </a:rPr>
              <a:t>1</a:t>
            </a:r>
            <a:r>
              <a:rPr lang="en-US" sz="2300" baseline="30000" dirty="0">
                <a:solidFill>
                  <a:schemeClr val="tx1"/>
                </a:solidFill>
                <a:latin typeface="+mn-lt"/>
                <a:cs typeface="+mn-cs"/>
              </a:rPr>
              <a:t>ST</a:t>
            </a:r>
            <a:r>
              <a:rPr lang="en-US" sz="2300" dirty="0">
                <a:solidFill>
                  <a:schemeClr val="tx1"/>
                </a:solidFill>
                <a:latin typeface="+mn-lt"/>
                <a:cs typeface="+mn-cs"/>
              </a:rPr>
              <a:t> OF THE FOLLOWING MONTH</a:t>
            </a:r>
          </a:p>
          <a:p>
            <a:pPr marL="779495" lvl="1" indent="-228600" defTabSz="914400">
              <a:lnSpc>
                <a:spcPct val="90000"/>
              </a:lnSpc>
            </a:pPr>
            <a:r>
              <a:rPr lang="en-US" sz="2300" dirty="0">
                <a:solidFill>
                  <a:schemeClr val="tx1"/>
                </a:solidFill>
                <a:latin typeface="+mn-lt"/>
                <a:cs typeface="+mn-cs"/>
              </a:rPr>
              <a:t>Your insurance benefits will be effective on 1</a:t>
            </a:r>
            <a:r>
              <a:rPr lang="en-US" sz="2300" baseline="30000" dirty="0">
                <a:solidFill>
                  <a:schemeClr val="tx1"/>
                </a:solidFill>
                <a:latin typeface="+mn-lt"/>
                <a:cs typeface="+mn-cs"/>
              </a:rPr>
              <a:t>st</a:t>
            </a:r>
            <a:r>
              <a:rPr lang="en-US" sz="2300" dirty="0">
                <a:solidFill>
                  <a:schemeClr val="tx1"/>
                </a:solidFill>
                <a:latin typeface="+mn-lt"/>
                <a:cs typeface="+mn-cs"/>
              </a:rPr>
              <a:t> of the month following your hire date. Ex. If your hire date is April 22, 2024, your benefits become effective May 1, 2024.</a:t>
            </a:r>
          </a:p>
          <a:p>
            <a:pPr marL="342900" indent="-228600" defTabSz="914400">
              <a:lnSpc>
                <a:spcPct val="90000"/>
              </a:lnSpc>
              <a:buFont typeface="Arial" panose="020B0604020202020204" pitchFamily="34" charset="0"/>
              <a:buChar char="•"/>
            </a:pPr>
            <a:r>
              <a:rPr lang="en-US" sz="2300" dirty="0">
                <a:solidFill>
                  <a:schemeClr val="tx1"/>
                </a:solidFill>
                <a:latin typeface="+mn-lt"/>
                <a:cs typeface="+mn-cs"/>
              </a:rPr>
              <a:t>30 CALENDAR DAYS</a:t>
            </a:r>
          </a:p>
          <a:p>
            <a:pPr marL="779495" lvl="1" indent="-228600" defTabSz="914400">
              <a:lnSpc>
                <a:spcPct val="90000"/>
              </a:lnSpc>
            </a:pPr>
            <a:r>
              <a:rPr lang="en-US" sz="2300" dirty="0">
                <a:solidFill>
                  <a:schemeClr val="tx1"/>
                </a:solidFill>
                <a:latin typeface="+mn-lt"/>
                <a:cs typeface="+mn-cs"/>
              </a:rPr>
              <a:t>Benefit Eligible employees have 30 calendar days from their hire date to enroll in benefits online.</a:t>
            </a:r>
          </a:p>
          <a:p>
            <a:pPr marL="779495" lvl="1" indent="-228600" defTabSz="914400">
              <a:lnSpc>
                <a:spcPct val="90000"/>
              </a:lnSpc>
            </a:pPr>
            <a:r>
              <a:rPr lang="en-US" sz="2300" dirty="0">
                <a:solidFill>
                  <a:schemeClr val="tx1"/>
                </a:solidFill>
                <a:latin typeface="+mn-lt"/>
                <a:cs typeface="+mn-cs"/>
              </a:rPr>
              <a:t>A qualifying event (also known as a change in status) is a major life event which makes you eligible to enroll, change, or waive health and life insurance benefits outside of the open enrollment period. Benefit changes must be made within 30 calendar days of the qualifying event. Ex. Qualifying event examples include marriage, birth or adoption of a child, death of a covered dependent, divorce or legal separation, and loss or gain of health insurance coverage. </a:t>
            </a:r>
          </a:p>
        </p:txBody>
      </p:sp>
      <p:pic>
        <p:nvPicPr>
          <p:cNvPr id="11" name="Audio 10">
            <a:hlinkClick r:id="" action="ppaction://media"/>
            <a:extLst>
              <a:ext uri="{FF2B5EF4-FFF2-40B4-BE49-F238E27FC236}">
                <a16:creationId xmlns:a16="http://schemas.microsoft.com/office/drawing/2014/main" id="{258ECBCF-E936-A1F6-CD79-7BAE5BF179AF}"/>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41250" t="-141250" r="-141250" b="-141250"/>
          <a:stretch>
            <a:fillRect/>
          </a:stretch>
        </p:blipFill>
        <p:spPr>
          <a:xfrm>
            <a:off x="11392611" y="5347411"/>
            <a:ext cx="2331720" cy="2331720"/>
          </a:xfrm>
          <a:prstGeom prst="ellipse">
            <a:avLst/>
          </a:prstGeom>
        </p:spPr>
      </p:pic>
    </p:spTree>
    <p:extLst>
      <p:ext uri="{BB962C8B-B14F-4D97-AF65-F5344CB8AC3E}">
        <p14:creationId xmlns:p14="http://schemas.microsoft.com/office/powerpoint/2010/main" val="2227194625"/>
      </p:ext>
    </p:extLst>
  </p:cSld>
  <p:clrMapOvr>
    <a:masterClrMapping/>
  </p:clrMapOvr>
  <p:transition spd="slow" advTm="39711">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3817600" cy="77724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3817598" cy="1786082"/>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212704" y="0"/>
            <a:ext cx="4604896" cy="1786600"/>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015481" y="-6015482"/>
            <a:ext cx="1786639" cy="138176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86325A4-5CAC-B7FD-854D-3AC111F1139A}"/>
              </a:ext>
            </a:extLst>
          </p:cNvPr>
          <p:cNvSpPr>
            <a:spLocks noGrp="1"/>
          </p:cNvSpPr>
          <p:nvPr>
            <p:ph type="title"/>
          </p:nvPr>
        </p:nvSpPr>
        <p:spPr>
          <a:xfrm>
            <a:off x="1554476" y="395380"/>
            <a:ext cx="11383226" cy="994759"/>
          </a:xfrm>
        </p:spPr>
        <p:txBody>
          <a:bodyPr vert="horz" lIns="91440" tIns="45720" rIns="91440" bIns="45720" rtlCol="0" anchor="ctr">
            <a:normAutofit/>
          </a:bodyPr>
          <a:lstStyle/>
          <a:p>
            <a:pPr defTabSz="914400">
              <a:lnSpc>
                <a:spcPct val="90000"/>
              </a:lnSpc>
              <a:spcBef>
                <a:spcPct val="0"/>
              </a:spcBef>
            </a:pPr>
            <a:r>
              <a:rPr lang="en-US" sz="2800" kern="1200" dirty="0">
                <a:solidFill>
                  <a:srgbClr val="FFFFFF"/>
                </a:solidFill>
                <a:latin typeface="+mj-lt"/>
                <a:ea typeface="+mj-ea"/>
                <a:cs typeface="+mj-cs"/>
              </a:rPr>
              <a:t>YOU MUST ENROLL DURING NEW HIRE ELIGIBILITY PERIOD IF YOU WANT COVERAGE IN CERTAIN BENEFITS SUCH AS…</a:t>
            </a:r>
          </a:p>
        </p:txBody>
      </p:sp>
      <p:graphicFrame>
        <p:nvGraphicFramePr>
          <p:cNvPr id="6" name="Content Placeholder 5">
            <a:extLst>
              <a:ext uri="{FF2B5EF4-FFF2-40B4-BE49-F238E27FC236}">
                <a16:creationId xmlns:a16="http://schemas.microsoft.com/office/drawing/2014/main" id="{0A84FB87-AD17-CB54-51C1-1255902497E8}"/>
              </a:ext>
            </a:extLst>
          </p:cNvPr>
          <p:cNvGraphicFramePr>
            <a:graphicFrameLocks noGrp="1"/>
          </p:cNvGraphicFramePr>
          <p:nvPr>
            <p:ph idx="1"/>
            <p:extLst>
              <p:ext uri="{D42A27DB-BD31-4B8C-83A1-F6EECF244321}">
                <p14:modId xmlns:p14="http://schemas.microsoft.com/office/powerpoint/2010/main" val="1587362005"/>
              </p:ext>
            </p:extLst>
          </p:nvPr>
        </p:nvGraphicFramePr>
        <p:xfrm>
          <a:off x="729930" y="2394256"/>
          <a:ext cx="12384873" cy="475184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10" name="Audio 9">
            <a:hlinkClick r:id="" action="ppaction://media"/>
            <a:extLst>
              <a:ext uri="{FF2B5EF4-FFF2-40B4-BE49-F238E27FC236}">
                <a16:creationId xmlns:a16="http://schemas.microsoft.com/office/drawing/2014/main" id="{79808912-140F-B8E3-65D8-B7B927F589DC}"/>
              </a:ext>
            </a:extLst>
          </p:cNvPr>
          <p:cNvPicPr>
            <a:picLocks noChangeAspect="1"/>
          </p:cNvPicPr>
          <p:nvPr>
            <a:audioFile r:link="rId2"/>
            <p:extLst>
              <p:ext uri="{DAA4B4D4-6D71-4841-9C94-3DE7FCFB9230}">
                <p14:media xmlns:p14="http://schemas.microsoft.com/office/powerpoint/2010/main" r:embed="rId1"/>
              </p:ext>
            </p:extLst>
          </p:nvPr>
        </p:nvPicPr>
        <p:blipFill>
          <a:blip r:embed="rId10"/>
          <a:srcRect l="-141250" t="-141250" r="-141250" b="-141250"/>
          <a:stretch>
            <a:fillRect/>
          </a:stretch>
        </p:blipFill>
        <p:spPr>
          <a:xfrm>
            <a:off x="11392611" y="5347411"/>
            <a:ext cx="2331720" cy="2331720"/>
          </a:xfrm>
          <a:prstGeom prst="ellipse">
            <a:avLst/>
          </a:prstGeom>
        </p:spPr>
      </p:pic>
    </p:spTree>
    <p:extLst>
      <p:ext uri="{BB962C8B-B14F-4D97-AF65-F5344CB8AC3E}">
        <p14:creationId xmlns:p14="http://schemas.microsoft.com/office/powerpoint/2010/main" val="792110909"/>
      </p:ext>
    </p:extLst>
  </p:cSld>
  <p:clrMapOvr>
    <a:masterClrMapping/>
  </p:clrMapOvr>
  <p:transition spd="slow" advTm="23342">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53B021B3-DE93-4AB7-8A18-CF5F1CED88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3817600" cy="7772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0F0F4AD8-0299-E229-02B3-CD1E16671D90}"/>
              </a:ext>
            </a:extLst>
          </p:cNvPr>
          <p:cNvSpPr>
            <a:spLocks noGrp="1"/>
          </p:cNvSpPr>
          <p:nvPr>
            <p:ph type="title"/>
          </p:nvPr>
        </p:nvSpPr>
        <p:spPr>
          <a:xfrm>
            <a:off x="953414" y="290169"/>
            <a:ext cx="11907317" cy="1150315"/>
          </a:xfrm>
        </p:spPr>
        <p:txBody>
          <a:bodyPr vert="horz" lIns="91440" tIns="45720" rIns="91440" bIns="45720" rtlCol="0" anchor="b">
            <a:normAutofit/>
          </a:bodyPr>
          <a:lstStyle/>
          <a:p>
            <a:pPr defTabSz="914400">
              <a:lnSpc>
                <a:spcPct val="90000"/>
              </a:lnSpc>
              <a:spcBef>
                <a:spcPct val="0"/>
              </a:spcBef>
            </a:pPr>
            <a:r>
              <a:rPr lang="en-US" sz="4400" kern="1200">
                <a:solidFill>
                  <a:schemeClr val="tx1"/>
                </a:solidFill>
                <a:latin typeface="+mj-lt"/>
                <a:ea typeface="+mj-ea"/>
                <a:cs typeface="+mj-cs"/>
              </a:rPr>
              <a:t>FLORIDABLUE HEALTH PLANS</a:t>
            </a:r>
          </a:p>
        </p:txBody>
      </p:sp>
      <p:sp>
        <p:nvSpPr>
          <p:cNvPr id="13" name="Rectangle 12">
            <a:extLst>
              <a:ext uri="{FF2B5EF4-FFF2-40B4-BE49-F238E27FC236}">
                <a16:creationId xmlns:a16="http://schemas.microsoft.com/office/drawing/2014/main" id="{52D502E5-F6B4-4D58-B4AE-FC466FF15E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1413" y="1852435"/>
            <a:ext cx="11845138" cy="20727"/>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5" name="Rectangle 14">
            <a:extLst>
              <a:ext uri="{FF2B5EF4-FFF2-40B4-BE49-F238E27FC236}">
                <a16:creationId xmlns:a16="http://schemas.microsoft.com/office/drawing/2014/main" id="{9DECDBF4-02B6-4BB4-B65B-B8107AD6A9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953414" y="1743266"/>
            <a:ext cx="2123251" cy="1244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aphicFrame>
        <p:nvGraphicFramePr>
          <p:cNvPr id="6" name="Diagram 5">
            <a:extLst>
              <a:ext uri="{FF2B5EF4-FFF2-40B4-BE49-F238E27FC236}">
                <a16:creationId xmlns:a16="http://schemas.microsoft.com/office/drawing/2014/main" id="{B5EFA24E-5C00-A05F-457B-B5D5FB4092D9}"/>
              </a:ext>
            </a:extLst>
          </p:cNvPr>
          <p:cNvGraphicFramePr/>
          <p:nvPr>
            <p:extLst>
              <p:ext uri="{D42A27DB-BD31-4B8C-83A1-F6EECF244321}">
                <p14:modId xmlns:p14="http://schemas.microsoft.com/office/powerpoint/2010/main" val="3206322370"/>
              </p:ext>
            </p:extLst>
          </p:nvPr>
        </p:nvGraphicFramePr>
        <p:xfrm>
          <a:off x="949960" y="2183101"/>
          <a:ext cx="11917680" cy="493852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9" name="Audio 8">
            <a:hlinkClick r:id="" action="ppaction://media"/>
            <a:extLst>
              <a:ext uri="{FF2B5EF4-FFF2-40B4-BE49-F238E27FC236}">
                <a16:creationId xmlns:a16="http://schemas.microsoft.com/office/drawing/2014/main" id="{63A38CCF-32F1-C7D0-D6D3-EB595015EF3D}"/>
              </a:ext>
            </a:extLst>
          </p:cNvPr>
          <p:cNvPicPr>
            <a:picLocks noChangeAspect="1"/>
          </p:cNvPicPr>
          <p:nvPr>
            <a:audioFile r:link="rId2"/>
            <p:extLst>
              <p:ext uri="{DAA4B4D4-6D71-4841-9C94-3DE7FCFB9230}">
                <p14:media xmlns:p14="http://schemas.microsoft.com/office/powerpoint/2010/main" r:embed="rId1"/>
              </p:ext>
            </p:extLst>
          </p:nvPr>
        </p:nvPicPr>
        <p:blipFill>
          <a:blip r:embed="rId10"/>
          <a:srcRect l="-141250" t="-141250" r="-141250" b="-141250"/>
          <a:stretch>
            <a:fillRect/>
          </a:stretch>
        </p:blipFill>
        <p:spPr>
          <a:xfrm>
            <a:off x="11392611" y="5347411"/>
            <a:ext cx="2331720" cy="2331720"/>
          </a:xfrm>
          <a:prstGeom prst="ellipse">
            <a:avLst/>
          </a:prstGeom>
        </p:spPr>
      </p:pic>
    </p:spTree>
    <p:extLst>
      <p:ext uri="{BB962C8B-B14F-4D97-AF65-F5344CB8AC3E}">
        <p14:creationId xmlns:p14="http://schemas.microsoft.com/office/powerpoint/2010/main" val="3020691700"/>
      </p:ext>
    </p:extLst>
  </p:cSld>
  <p:clrMapOvr>
    <a:masterClrMapping/>
  </p:clrMapOvr>
  <p:transition spd="slow" advTm="39137">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53B021B3-DE93-4AB7-8A18-CF5F1CED88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3817600" cy="7772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0F0F4AD8-0299-E229-02B3-CD1E16671D90}"/>
              </a:ext>
            </a:extLst>
          </p:cNvPr>
          <p:cNvSpPr>
            <a:spLocks noGrp="1"/>
          </p:cNvSpPr>
          <p:nvPr>
            <p:ph type="title"/>
          </p:nvPr>
        </p:nvSpPr>
        <p:spPr>
          <a:xfrm>
            <a:off x="953414" y="290169"/>
            <a:ext cx="11907317" cy="1150315"/>
          </a:xfrm>
        </p:spPr>
        <p:txBody>
          <a:bodyPr vert="horz" lIns="91440" tIns="45720" rIns="91440" bIns="45720" rtlCol="0" anchor="b">
            <a:normAutofit/>
          </a:bodyPr>
          <a:lstStyle/>
          <a:p>
            <a:pPr defTabSz="914400">
              <a:lnSpc>
                <a:spcPct val="90000"/>
              </a:lnSpc>
              <a:spcBef>
                <a:spcPct val="0"/>
              </a:spcBef>
            </a:pPr>
            <a:r>
              <a:rPr lang="en-US" sz="4400" dirty="0">
                <a:latin typeface="+mj-lt"/>
                <a:cs typeface="+mj-cs"/>
              </a:rPr>
              <a:t>DELTA DENTAL </a:t>
            </a:r>
            <a:r>
              <a:rPr lang="en-US" sz="4400" kern="1200" dirty="0">
                <a:solidFill>
                  <a:schemeClr val="tx1"/>
                </a:solidFill>
                <a:latin typeface="+mj-lt"/>
                <a:ea typeface="+mj-ea"/>
                <a:cs typeface="+mj-cs"/>
              </a:rPr>
              <a:t>PLANS</a:t>
            </a:r>
          </a:p>
        </p:txBody>
      </p:sp>
      <p:sp>
        <p:nvSpPr>
          <p:cNvPr id="13" name="Rectangle 12">
            <a:extLst>
              <a:ext uri="{FF2B5EF4-FFF2-40B4-BE49-F238E27FC236}">
                <a16:creationId xmlns:a16="http://schemas.microsoft.com/office/drawing/2014/main" id="{52D502E5-F6B4-4D58-B4AE-FC466FF15E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1413" y="1852435"/>
            <a:ext cx="11845138" cy="20727"/>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5" name="Rectangle 14">
            <a:extLst>
              <a:ext uri="{FF2B5EF4-FFF2-40B4-BE49-F238E27FC236}">
                <a16:creationId xmlns:a16="http://schemas.microsoft.com/office/drawing/2014/main" id="{9DECDBF4-02B6-4BB4-B65B-B8107AD6A9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953414" y="1743266"/>
            <a:ext cx="2123251" cy="1244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aphicFrame>
        <p:nvGraphicFramePr>
          <p:cNvPr id="6" name="Diagram 5">
            <a:extLst>
              <a:ext uri="{FF2B5EF4-FFF2-40B4-BE49-F238E27FC236}">
                <a16:creationId xmlns:a16="http://schemas.microsoft.com/office/drawing/2014/main" id="{B5EFA24E-5C00-A05F-457B-B5D5FB4092D9}"/>
              </a:ext>
            </a:extLst>
          </p:cNvPr>
          <p:cNvGraphicFramePr/>
          <p:nvPr>
            <p:extLst>
              <p:ext uri="{D42A27DB-BD31-4B8C-83A1-F6EECF244321}">
                <p14:modId xmlns:p14="http://schemas.microsoft.com/office/powerpoint/2010/main" val="3040150340"/>
              </p:ext>
            </p:extLst>
          </p:nvPr>
        </p:nvGraphicFramePr>
        <p:xfrm>
          <a:off x="949960" y="2183101"/>
          <a:ext cx="11917680" cy="493852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8" name="Audio 7">
            <a:hlinkClick r:id="" action="ppaction://media"/>
            <a:extLst>
              <a:ext uri="{FF2B5EF4-FFF2-40B4-BE49-F238E27FC236}">
                <a16:creationId xmlns:a16="http://schemas.microsoft.com/office/drawing/2014/main" id="{0D986DD0-DA7A-682C-C84E-1C44016E6194}"/>
              </a:ext>
            </a:extLst>
          </p:cNvPr>
          <p:cNvPicPr>
            <a:picLocks noChangeAspect="1"/>
          </p:cNvPicPr>
          <p:nvPr>
            <a:audioFile r:link="rId2"/>
            <p:extLst>
              <p:ext uri="{DAA4B4D4-6D71-4841-9C94-3DE7FCFB9230}">
                <p14:media xmlns:p14="http://schemas.microsoft.com/office/powerpoint/2010/main" r:embed="rId1"/>
              </p:ext>
            </p:extLst>
          </p:nvPr>
        </p:nvPicPr>
        <p:blipFill>
          <a:blip r:embed="rId10"/>
          <a:srcRect l="-141250" t="-141250" r="-141250" b="-141250"/>
          <a:stretch>
            <a:fillRect/>
          </a:stretch>
        </p:blipFill>
        <p:spPr>
          <a:xfrm>
            <a:off x="11392611" y="5347411"/>
            <a:ext cx="2331720" cy="2331720"/>
          </a:xfrm>
          <a:prstGeom prst="ellipse">
            <a:avLst/>
          </a:prstGeom>
        </p:spPr>
      </p:pic>
    </p:spTree>
    <p:extLst>
      <p:ext uri="{BB962C8B-B14F-4D97-AF65-F5344CB8AC3E}">
        <p14:creationId xmlns:p14="http://schemas.microsoft.com/office/powerpoint/2010/main" val="1208173681"/>
      </p:ext>
    </p:extLst>
  </p:cSld>
  <p:clrMapOvr>
    <a:masterClrMapping/>
  </p:clrMapOvr>
  <p:transition spd="slow" advTm="26913">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3817600" cy="77724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3817598" cy="1786082"/>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212704" y="0"/>
            <a:ext cx="4604896" cy="1786600"/>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015481" y="-6015482"/>
            <a:ext cx="1786639" cy="138176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a:extLst>
              <a:ext uri="{FF2B5EF4-FFF2-40B4-BE49-F238E27FC236}">
                <a16:creationId xmlns:a16="http://schemas.microsoft.com/office/drawing/2014/main" id="{0F0F4AD8-0299-E229-02B3-CD1E16671D90}"/>
              </a:ext>
            </a:extLst>
          </p:cNvPr>
          <p:cNvSpPr>
            <a:spLocks noGrp="1"/>
          </p:cNvSpPr>
          <p:nvPr>
            <p:ph type="title"/>
          </p:nvPr>
        </p:nvSpPr>
        <p:spPr>
          <a:xfrm>
            <a:off x="1554476" y="395380"/>
            <a:ext cx="11383226" cy="994759"/>
          </a:xfrm>
        </p:spPr>
        <p:txBody>
          <a:bodyPr vert="horz" lIns="91440" tIns="45720" rIns="91440" bIns="45720" rtlCol="0" anchor="ctr">
            <a:normAutofit/>
          </a:bodyPr>
          <a:lstStyle/>
          <a:p>
            <a:pPr defTabSz="914400">
              <a:lnSpc>
                <a:spcPct val="90000"/>
              </a:lnSpc>
              <a:spcBef>
                <a:spcPct val="0"/>
              </a:spcBef>
            </a:pPr>
            <a:r>
              <a:rPr lang="en-US" sz="4500" kern="1200">
                <a:solidFill>
                  <a:srgbClr val="FFFFFF"/>
                </a:solidFill>
                <a:latin typeface="+mj-lt"/>
                <a:ea typeface="+mj-ea"/>
                <a:cs typeface="+mj-cs"/>
              </a:rPr>
              <a:t>VSP VISION CARE PLAN </a:t>
            </a:r>
          </a:p>
        </p:txBody>
      </p:sp>
      <p:graphicFrame>
        <p:nvGraphicFramePr>
          <p:cNvPr id="3" name="Diagram 2">
            <a:extLst>
              <a:ext uri="{FF2B5EF4-FFF2-40B4-BE49-F238E27FC236}">
                <a16:creationId xmlns:a16="http://schemas.microsoft.com/office/drawing/2014/main" id="{237DE1BA-191D-2627-5946-BD2251EE1DCE}"/>
              </a:ext>
            </a:extLst>
          </p:cNvPr>
          <p:cNvGraphicFramePr/>
          <p:nvPr>
            <p:extLst>
              <p:ext uri="{D42A27DB-BD31-4B8C-83A1-F6EECF244321}">
                <p14:modId xmlns:p14="http://schemas.microsoft.com/office/powerpoint/2010/main" val="1370292920"/>
              </p:ext>
            </p:extLst>
          </p:nvPr>
        </p:nvGraphicFramePr>
        <p:xfrm>
          <a:off x="729930" y="2394256"/>
          <a:ext cx="12384873" cy="475184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8" name="Audio 7">
            <a:hlinkClick r:id="" action="ppaction://media"/>
            <a:extLst>
              <a:ext uri="{FF2B5EF4-FFF2-40B4-BE49-F238E27FC236}">
                <a16:creationId xmlns:a16="http://schemas.microsoft.com/office/drawing/2014/main" id="{E1EAA501-5B22-2BCE-3264-C4FAA7D76B51}"/>
              </a:ext>
            </a:extLst>
          </p:cNvPr>
          <p:cNvPicPr>
            <a:picLocks noChangeAspect="1"/>
          </p:cNvPicPr>
          <p:nvPr>
            <a:audioFile r:link="rId2"/>
            <p:extLst>
              <p:ext uri="{DAA4B4D4-6D71-4841-9C94-3DE7FCFB9230}">
                <p14:media xmlns:p14="http://schemas.microsoft.com/office/powerpoint/2010/main" r:embed="rId1"/>
              </p:ext>
            </p:extLst>
          </p:nvPr>
        </p:nvPicPr>
        <p:blipFill>
          <a:blip r:embed="rId10"/>
          <a:srcRect l="-141250" t="-141250" r="-141250" b="-141250"/>
          <a:stretch>
            <a:fillRect/>
          </a:stretch>
        </p:blipFill>
        <p:spPr>
          <a:xfrm>
            <a:off x="11392611" y="5347411"/>
            <a:ext cx="2331720" cy="2331720"/>
          </a:xfrm>
          <a:prstGeom prst="ellipse">
            <a:avLst/>
          </a:prstGeom>
        </p:spPr>
      </p:pic>
    </p:spTree>
    <p:extLst>
      <p:ext uri="{BB962C8B-B14F-4D97-AF65-F5344CB8AC3E}">
        <p14:creationId xmlns:p14="http://schemas.microsoft.com/office/powerpoint/2010/main" val="2040707360"/>
      </p:ext>
    </p:extLst>
  </p:cSld>
  <p:clrMapOvr>
    <a:masterClrMapping/>
  </p:clrMapOvr>
  <p:transition spd="slow" advTm="21324">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Left Align with Line">
  <a:themeElements>
    <a:clrScheme name="Brown and Brown">
      <a:dk1>
        <a:srgbClr val="002855"/>
      </a:dk1>
      <a:lt1>
        <a:srgbClr val="FFFFFF"/>
      </a:lt1>
      <a:dk2>
        <a:srgbClr val="000000"/>
      </a:dk2>
      <a:lt2>
        <a:srgbClr val="73A641"/>
      </a:lt2>
      <a:accent1>
        <a:srgbClr val="194F90"/>
      </a:accent1>
      <a:accent2>
        <a:srgbClr val="7BA5DE"/>
      </a:accent2>
      <a:accent3>
        <a:srgbClr val="BA2031"/>
      </a:accent3>
      <a:accent4>
        <a:srgbClr val="F9B746"/>
      </a:accent4>
      <a:accent5>
        <a:srgbClr val="C7C8CA"/>
      </a:accent5>
      <a:accent6>
        <a:srgbClr val="6D6E71"/>
      </a:accent6>
      <a:hlink>
        <a:srgbClr val="194F90"/>
      </a:hlink>
      <a:folHlink>
        <a:srgbClr val="194F9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76BC60EEB96324D9597AD3507A81BFD" ma:contentTypeVersion="11" ma:contentTypeDescription="Create a new document." ma:contentTypeScope="" ma:versionID="69e76fec4d69b3d18aa0ef1f05e9c2e0">
  <xsd:schema xmlns:xsd="http://www.w3.org/2001/XMLSchema" xmlns:xs="http://www.w3.org/2001/XMLSchema" xmlns:p="http://schemas.microsoft.com/office/2006/metadata/properties" xmlns:ns2="242c3f70-9f6b-4ffc-b9b0-64fd02de09c9" xmlns:ns3="16224b1f-5597-4286-9844-c46960bbe97d" targetNamespace="http://schemas.microsoft.com/office/2006/metadata/properties" ma:root="true" ma:fieldsID="e698a8690ef459231cdb28ea3991f1db" ns2:_="" ns3:_="">
    <xsd:import namespace="242c3f70-9f6b-4ffc-b9b0-64fd02de09c9"/>
    <xsd:import namespace="16224b1f-5597-4286-9844-c46960bbe97d"/>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DateTaken" minOccurs="0"/>
                <xsd:element ref="ns2:MediaServiceGenerationTime" minOccurs="0"/>
                <xsd:element ref="ns2:MediaServiceEventHashCode"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42c3f70-9f6b-4ffc-b9b0-64fd02de09c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132881b5-e800-45b5-9690-d88bf9558ae5"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16224b1f-5597-4286-9844-c46960bbe97d"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504b707b-c5d2-4036-ab14-b4b23a13745f}" ma:internalName="TaxCatchAll" ma:showField="CatchAllData" ma:web="16224b1f-5597-4286-9844-c46960bbe97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242c3f70-9f6b-4ffc-b9b0-64fd02de09c9">
      <Terms xmlns="http://schemas.microsoft.com/office/infopath/2007/PartnerControls"/>
    </lcf76f155ced4ddcb4097134ff3c332f>
    <TaxCatchAll xmlns="16224b1f-5597-4286-9844-c46960bbe97d"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9373D6D-161B-471F-9F66-12CBB9DB612D}"/>
</file>

<file path=customXml/itemProps2.xml><?xml version="1.0" encoding="utf-8"?>
<ds:datastoreItem xmlns:ds="http://schemas.openxmlformats.org/officeDocument/2006/customXml" ds:itemID="{2F787C1F-3195-4C7B-A68A-6AE55F41E88A}">
  <ds:schemaRefs>
    <ds:schemaRef ds:uri="http://schemas.microsoft.com/office/2006/metadata/properties"/>
    <ds:schemaRef ds:uri="http://schemas.microsoft.com/office/infopath/2007/PartnerControls"/>
    <ds:schemaRef ds:uri="http://schemas.microsoft.com/sharepoint/v3"/>
  </ds:schemaRefs>
</ds:datastoreItem>
</file>

<file path=customXml/itemProps3.xml><?xml version="1.0" encoding="utf-8"?>
<ds:datastoreItem xmlns:ds="http://schemas.openxmlformats.org/officeDocument/2006/customXml" ds:itemID="{DA41A27F-6449-4E7F-A17E-FBD00C6F67B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225</TotalTime>
  <Words>1973</Words>
  <Application>Microsoft Office PowerPoint</Application>
  <PresentationFormat>Custom</PresentationFormat>
  <Paragraphs>140</Paragraphs>
  <Slides>16</Slides>
  <Notes>16</Notes>
  <HiddenSlides>0</HiddenSlides>
  <MMClips>16</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16</vt:i4>
      </vt:variant>
    </vt:vector>
  </HeadingPairs>
  <TitlesOfParts>
    <vt:vector size="23" baseType="lpstr">
      <vt:lpstr>Arial</vt:lpstr>
      <vt:lpstr>Calibri</vt:lpstr>
      <vt:lpstr>Garamond</vt:lpstr>
      <vt:lpstr>Proxima Nova</vt:lpstr>
      <vt:lpstr>Wingdings</vt:lpstr>
      <vt:lpstr>Office Theme</vt:lpstr>
      <vt:lpstr>2_Left Align with Line</vt:lpstr>
      <vt:lpstr>PowerPoint Presentation</vt:lpstr>
      <vt:lpstr>WELCOME  TO  STETSON UNIVERSITY</vt:lpstr>
      <vt:lpstr>PowerPoint Presentation</vt:lpstr>
      <vt:lpstr>BENEFIT ELIGIBILITY</vt:lpstr>
      <vt:lpstr>IMPORTANT DATES AND DEADLINES</vt:lpstr>
      <vt:lpstr>YOU MUST ENROLL DURING NEW HIRE ELIGIBILITY PERIOD IF YOU WANT COVERAGE IN CERTAIN BENEFITS SUCH AS…</vt:lpstr>
      <vt:lpstr>FLORIDABLUE HEALTH PLANS</vt:lpstr>
      <vt:lpstr>DELTA DENTAL PLANS</vt:lpstr>
      <vt:lpstr>VSP VISION CARE PLAN </vt:lpstr>
      <vt:lpstr>Flexible &amp; Dependent Care  Spending Accounts </vt:lpstr>
      <vt:lpstr>Life Insurance, AD&amp;D, Short-Term and Long-Term Disability</vt:lpstr>
      <vt:lpstr>Retirement </vt:lpstr>
      <vt:lpstr>Employee Assistance Program (EAP)</vt:lpstr>
      <vt:lpstr>Tuition Benefits</vt:lpstr>
      <vt:lpstr>Additional Benefits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Christopher Chellberg</dc:creator>
  <cp:lastModifiedBy>Vi H. Bumgarner</cp:lastModifiedBy>
  <cp:revision>5</cp:revision>
  <cp:lastPrinted>2022-12-08T13:37:39Z</cp:lastPrinted>
  <dcterms:created xsi:type="dcterms:W3CDTF">2022-06-14T14:49:31Z</dcterms:created>
  <dcterms:modified xsi:type="dcterms:W3CDTF">2024-05-02T20:25:23Z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2022-06-10T00:00:00Z</vt:filetime>
  </property>
  <property fmtid="{D5CDD505-2E9C-101B-9397-08002B2CF9AE}" pid="3" name="Creator">
    <vt:lpwstr>Adobe InDesign 16.1 (Windows)</vt:lpwstr>
  </property>
  <property fmtid="{D5CDD505-2E9C-101B-9397-08002B2CF9AE}" pid="4" name="LastSaved">
    <vt:filetime>2022-06-14T00:00:00Z</vt:filetime>
  </property>
  <property fmtid="{D5CDD505-2E9C-101B-9397-08002B2CF9AE}" pid="5" name="ContentTypeId">
    <vt:lpwstr>0x010100D76BC60EEB96324D9597AD3507A81BFD</vt:lpwstr>
  </property>
  <property fmtid="{D5CDD505-2E9C-101B-9397-08002B2CF9AE}" pid="6" name="_NewReviewCycle">
    <vt:lpwstr/>
  </property>
  <property fmtid="{D5CDD505-2E9C-101B-9397-08002B2CF9AE}" pid="7" name="_AdHocReviewCycleID">
    <vt:i4>54717750</vt:i4>
  </property>
  <property fmtid="{D5CDD505-2E9C-101B-9397-08002B2CF9AE}" pid="8" name="_EmailSubject">
    <vt:lpwstr>Benefits Welcome_Kyle Longest</vt:lpwstr>
  </property>
  <property fmtid="{D5CDD505-2E9C-101B-9397-08002B2CF9AE}" pid="9" name="_AuthorEmail">
    <vt:lpwstr>vbumgarner@law.stetson.edu</vt:lpwstr>
  </property>
  <property fmtid="{D5CDD505-2E9C-101B-9397-08002B2CF9AE}" pid="10" name="_AuthorEmailDisplayName">
    <vt:lpwstr>Vi H. Bumgarner</vt:lpwstr>
  </property>
  <property fmtid="{D5CDD505-2E9C-101B-9397-08002B2CF9AE}" pid="11" name="_SourceUrl">
    <vt:lpwstr/>
  </property>
  <property fmtid="{D5CDD505-2E9C-101B-9397-08002B2CF9AE}" pid="12" name="_SharedFileIndex">
    <vt:lpwstr/>
  </property>
  <property fmtid="{D5CDD505-2E9C-101B-9397-08002B2CF9AE}" pid="13" name="ComplianceAssetId">
    <vt:lpwstr/>
  </property>
  <property fmtid="{D5CDD505-2E9C-101B-9397-08002B2CF9AE}" pid="14" name="_ExtendedDescription">
    <vt:lpwstr/>
  </property>
  <property fmtid="{D5CDD505-2E9C-101B-9397-08002B2CF9AE}" pid="15" name="_activity">
    <vt:lpwstr>{"FileActivityType":"9","FileActivityTimeStamp":"2024-06-04T22:35:45.547Z","FileActivityUsersOnPage":[{"DisplayName":"Vi H. Bumgarner","Id":"vbumgarner@law.stetson.edu"}],"FileActivityNavigationId":null}</vt:lpwstr>
  </property>
  <property fmtid="{D5CDD505-2E9C-101B-9397-08002B2CF9AE}" pid="16" name="TriggerFlowInfo">
    <vt:lpwstr/>
  </property>
  <property fmtid="{D5CDD505-2E9C-101B-9397-08002B2CF9AE}" pid="17" name="_PreviousAdHocReviewCycleID">
    <vt:i4>2028592600</vt:i4>
  </property>
</Properties>
</file>